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Roboto"/>
      <p:regular r:id="rId17"/>
      <p:bold r:id="rId18"/>
      <p:italic r:id="rId19"/>
      <p:boldItalic r:id="rId20"/>
    </p:embeddedFont>
    <p:embeddedFont>
      <p:font typeface="Fira Sans Extra Condensed Medium"/>
      <p:regular r:id="rId21"/>
      <p:bold r:id="rId22"/>
      <p:italic r:id="rId23"/>
      <p:boldItalic r:id="rId24"/>
    </p:embeddedFont>
    <p:embeddedFont>
      <p:font typeface="Fira Sans Condensed Medium"/>
      <p:regular r:id="rId25"/>
      <p:bold r:id="rId26"/>
      <p:italic r:id="rId27"/>
      <p:boldItalic r:id="rId28"/>
    </p:embeddedFont>
    <p:embeddedFont>
      <p:font typeface="Fira Sans Extra Condensed SemiBold"/>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FiraSansExtraCondensedMedium-bold.fntdata"/><Relationship Id="rId21" Type="http://schemas.openxmlformats.org/officeDocument/2006/relationships/font" Target="fonts/FiraSansExtraCondensedMedium-regular.fntdata"/><Relationship Id="rId24" Type="http://schemas.openxmlformats.org/officeDocument/2006/relationships/font" Target="fonts/FiraSansExtraCondensedMedium-boldItalic.fntdata"/><Relationship Id="rId23" Type="http://schemas.openxmlformats.org/officeDocument/2006/relationships/font" Target="fonts/FiraSansExtraCondensed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CondensedMedium-bold.fntdata"/><Relationship Id="rId25" Type="http://schemas.openxmlformats.org/officeDocument/2006/relationships/font" Target="fonts/FiraSansCondensedMedium-regular.fntdata"/><Relationship Id="rId28" Type="http://schemas.openxmlformats.org/officeDocument/2006/relationships/font" Target="fonts/FiraSansCondensedMedium-boldItalic.fntdata"/><Relationship Id="rId27" Type="http://schemas.openxmlformats.org/officeDocument/2006/relationships/font" Target="fonts/FiraSansCondensed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SemiBol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SemiBold-italic.fntdata"/><Relationship Id="rId30" Type="http://schemas.openxmlformats.org/officeDocument/2006/relationships/font" Target="fonts/FiraSansExtraCondensedSemiBold-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FiraSansExtraCondensedSemiBold-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regular.fntdata"/><Relationship Id="rId16" Type="http://schemas.openxmlformats.org/officeDocument/2006/relationships/slide" Target="slides/slide12.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aa3fb9f80e_0_3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aa3fb9f80e_0_3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92ae311ea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92ae311ea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6e30d35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26e30d35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26b3886d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26b3886d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92ae311e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92ae311e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26b3886df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26b3886d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92ae31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92ae31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92ae311ea_0_4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92ae311ea_0_4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92ae311ea_0_3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92ae311ea_0_3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92ae311ea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92ae311ea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92ae311ea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92ae311ea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92ae311ea_0_3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92ae311ea_0_3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04825" y="1477575"/>
            <a:ext cx="5199300" cy="1896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504825" y="3325425"/>
            <a:ext cx="3905400" cy="340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7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504750" y="342900"/>
            <a:ext cx="8134500" cy="1143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7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Font typeface="Roboto"/>
              <a:buChar char="●"/>
              <a:defRPr sz="1800">
                <a:latin typeface="Roboto"/>
                <a:ea typeface="Roboto"/>
                <a:cs typeface="Roboto"/>
                <a:sym typeface="Roboto"/>
              </a:defRPr>
            </a:lvl1pPr>
            <a:lvl2pPr indent="-317500" lvl="1" marL="914400">
              <a:lnSpc>
                <a:spcPct val="100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00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00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00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00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00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00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00000"/>
              </a:lnSpc>
              <a:spcBef>
                <a:spcPts val="1600"/>
              </a:spcBef>
              <a:spcAft>
                <a:spcPts val="1600"/>
              </a:spcAft>
              <a:buSzPts val="1400"/>
              <a:buFont typeface="Roboto"/>
              <a:buChar char="■"/>
              <a:defRPr>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grpSp>
        <p:nvGrpSpPr>
          <p:cNvPr id="51" name="Google Shape;51;p13"/>
          <p:cNvGrpSpPr/>
          <p:nvPr/>
        </p:nvGrpSpPr>
        <p:grpSpPr>
          <a:xfrm rot="899960">
            <a:off x="5781525" y="413075"/>
            <a:ext cx="2344022" cy="4547412"/>
            <a:chOff x="5812139" y="178733"/>
            <a:chExt cx="2344092" cy="4786022"/>
          </a:xfrm>
        </p:grpSpPr>
        <p:sp>
          <p:nvSpPr>
            <p:cNvPr id="52" name="Google Shape;52;p13"/>
            <p:cNvSpPr/>
            <p:nvPr/>
          </p:nvSpPr>
          <p:spPr>
            <a:xfrm>
              <a:off x="5837742" y="178745"/>
              <a:ext cx="2294353" cy="4786010"/>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5903203" y="255835"/>
              <a:ext cx="2161684" cy="4631829"/>
            </a:xfrm>
            <a:custGeom>
              <a:rect b="b" l="l" r="r" t="t"/>
              <a:pathLst>
                <a:path extrusionOk="0" h="15922" w="743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6395153" y="178733"/>
              <a:ext cx="1177783" cy="271144"/>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5854616" y="197363"/>
              <a:ext cx="2260313" cy="474877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7228085" y="312853"/>
              <a:ext cx="51496" cy="50036"/>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rgbClr val="7C242A"/>
            </a:solidFill>
            <a:ln cap="flat" cmpd="sng" w="9525">
              <a:solidFill>
                <a:srgbClr val="7C24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816459" y="315471"/>
              <a:ext cx="335163" cy="44509"/>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rgbClr val="7C242A"/>
            </a:solidFill>
            <a:ln cap="flat" cmpd="sng" w="9525">
              <a:solidFill>
                <a:srgbClr val="7C24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6934871" y="664559"/>
              <a:ext cx="98629" cy="121599"/>
            </a:xfrm>
            <a:custGeom>
              <a:rect b="b" l="l" r="r" t="t"/>
              <a:pathLst>
                <a:path extrusionOk="0" h="418" w="339">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6914796" y="735831"/>
              <a:ext cx="138487" cy="81454"/>
            </a:xfrm>
            <a:custGeom>
              <a:rect b="b" l="l" r="r" t="t"/>
              <a:pathLst>
                <a:path extrusionOk="0" h="280" w="476">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7712841" y="334089"/>
              <a:ext cx="88446" cy="68654"/>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614503" y="343980"/>
              <a:ext cx="77099" cy="57309"/>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7823979" y="345434"/>
              <a:ext cx="115503" cy="55854"/>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8064585" y="611905"/>
              <a:ext cx="67498" cy="33163"/>
            </a:xfrm>
            <a:custGeom>
              <a:rect b="b" l="l" r="r" t="t"/>
              <a:pathLst>
                <a:path extrusionOk="0" h="114" w="232">
                  <a:moveTo>
                    <a:pt x="1" y="1"/>
                  </a:moveTo>
                  <a:lnTo>
                    <a:pt x="1" y="113"/>
                  </a:lnTo>
                  <a:lnTo>
                    <a:pt x="231" y="113"/>
                  </a:lnTo>
                  <a:lnTo>
                    <a:pt x="2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5837742" y="611905"/>
              <a:ext cx="65752" cy="33163"/>
            </a:xfrm>
            <a:custGeom>
              <a:rect b="b" l="l" r="r" t="t"/>
              <a:pathLst>
                <a:path extrusionOk="0" h="114" w="226">
                  <a:moveTo>
                    <a:pt x="0" y="1"/>
                  </a:moveTo>
                  <a:lnTo>
                    <a:pt x="0" y="113"/>
                  </a:lnTo>
                  <a:lnTo>
                    <a:pt x="226" y="113"/>
                  </a:lnTo>
                  <a:lnTo>
                    <a:pt x="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8131792" y="1301644"/>
              <a:ext cx="24439" cy="354907"/>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5812139" y="1620769"/>
              <a:ext cx="25894" cy="356362"/>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5812139" y="1177427"/>
              <a:ext cx="25894" cy="356653"/>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5812139" y="859757"/>
              <a:ext cx="25894" cy="111418"/>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8064585" y="4496962"/>
              <a:ext cx="67498" cy="34618"/>
            </a:xfrm>
            <a:custGeom>
              <a:rect b="b" l="l" r="r" t="t"/>
              <a:pathLst>
                <a:path extrusionOk="0" h="119" w="232">
                  <a:moveTo>
                    <a:pt x="1" y="1"/>
                  </a:moveTo>
                  <a:lnTo>
                    <a:pt x="1" y="118"/>
                  </a:lnTo>
                  <a:lnTo>
                    <a:pt x="231" y="118"/>
                  </a:lnTo>
                  <a:lnTo>
                    <a:pt x="2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5837742" y="4496962"/>
              <a:ext cx="65752" cy="34618"/>
            </a:xfrm>
            <a:custGeom>
              <a:rect b="b" l="l" r="r" t="t"/>
              <a:pathLst>
                <a:path extrusionOk="0" h="119" w="226">
                  <a:moveTo>
                    <a:pt x="0" y="1"/>
                  </a:moveTo>
                  <a:lnTo>
                    <a:pt x="0" y="118"/>
                  </a:lnTo>
                  <a:lnTo>
                    <a:pt x="226" y="118"/>
                  </a:lnTo>
                  <a:lnTo>
                    <a:pt x="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6649976" y="3637490"/>
              <a:ext cx="4598" cy="4470"/>
            </a:xfrm>
            <a:custGeom>
              <a:rect b="b" l="l" r="r" t="t"/>
              <a:pathLst>
                <a:path extrusionOk="0" h="35" w="36">
                  <a:moveTo>
                    <a:pt x="1" y="0"/>
                  </a:moveTo>
                  <a:lnTo>
                    <a:pt x="27" y="34"/>
                  </a:lnTo>
                  <a:lnTo>
                    <a:pt x="35" y="3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13"/>
          <p:cNvSpPr/>
          <p:nvPr/>
        </p:nvSpPr>
        <p:spPr>
          <a:xfrm rot="900033">
            <a:off x="6819408" y="1568658"/>
            <a:ext cx="4598" cy="4470"/>
          </a:xfrm>
          <a:custGeom>
            <a:rect b="b" l="l" r="r" t="t"/>
            <a:pathLst>
              <a:path extrusionOk="0" h="35" w="36">
                <a:moveTo>
                  <a:pt x="1" y="0"/>
                </a:moveTo>
                <a:lnTo>
                  <a:pt x="27" y="34"/>
                </a:lnTo>
                <a:lnTo>
                  <a:pt x="35" y="3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txBox="1"/>
          <p:nvPr>
            <p:ph type="ctrTitle"/>
          </p:nvPr>
        </p:nvSpPr>
        <p:spPr>
          <a:xfrm>
            <a:off x="504825" y="1477575"/>
            <a:ext cx="5199300" cy="189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rPr>
              <a:t>STOKROTKA APP </a:t>
            </a:r>
            <a:endParaRPr>
              <a:solidFill>
                <a:srgbClr val="38761D"/>
              </a:solidFill>
            </a:endParaRPr>
          </a:p>
          <a:p>
            <a:pPr indent="0" lvl="0" marL="0" rtl="0" algn="l">
              <a:spcBef>
                <a:spcPts val="0"/>
              </a:spcBef>
              <a:spcAft>
                <a:spcPts val="0"/>
              </a:spcAft>
              <a:buNone/>
            </a:pPr>
            <a:r>
              <a:rPr lang="en">
                <a:solidFill>
                  <a:srgbClr val="38761D"/>
                </a:solidFill>
              </a:rPr>
              <a:t>ANALYSIS</a:t>
            </a:r>
            <a:endParaRPr>
              <a:solidFill>
                <a:srgbClr val="38761D"/>
              </a:solidFill>
            </a:endParaRPr>
          </a:p>
        </p:txBody>
      </p:sp>
      <p:pic>
        <p:nvPicPr>
          <p:cNvPr id="74" name="Google Shape;74;p13"/>
          <p:cNvPicPr preferRelativeResize="0"/>
          <p:nvPr/>
        </p:nvPicPr>
        <p:blipFill rotWithShape="1">
          <a:blip r:embed="rId3">
            <a:alphaModFix/>
          </a:blip>
          <a:srcRect b="22791" l="0" r="0" t="3662"/>
          <a:stretch/>
        </p:blipFill>
        <p:spPr>
          <a:xfrm rot="902395">
            <a:off x="5896596" y="710872"/>
            <a:ext cx="2155434" cy="40256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pSp>
        <p:nvGrpSpPr>
          <p:cNvPr id="389" name="Google Shape;389;p22"/>
          <p:cNvGrpSpPr/>
          <p:nvPr/>
        </p:nvGrpSpPr>
        <p:grpSpPr>
          <a:xfrm>
            <a:off x="504823" y="969001"/>
            <a:ext cx="1994353" cy="4071947"/>
            <a:chOff x="5812139" y="178733"/>
            <a:chExt cx="2344092" cy="4786022"/>
          </a:xfrm>
        </p:grpSpPr>
        <p:sp>
          <p:nvSpPr>
            <p:cNvPr id="390" name="Google Shape;390;p22"/>
            <p:cNvSpPr/>
            <p:nvPr/>
          </p:nvSpPr>
          <p:spPr>
            <a:xfrm>
              <a:off x="5837742" y="178745"/>
              <a:ext cx="2294353" cy="4786010"/>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5903203" y="255835"/>
              <a:ext cx="2161684" cy="4631829"/>
            </a:xfrm>
            <a:custGeom>
              <a:rect b="b" l="l" r="r" t="t"/>
              <a:pathLst>
                <a:path extrusionOk="0" h="15922" w="743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6395153" y="178733"/>
              <a:ext cx="1177783" cy="271144"/>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5854616" y="197363"/>
              <a:ext cx="2260313" cy="474877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7228085" y="312853"/>
              <a:ext cx="51496" cy="50036"/>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rgbClr val="7C242A"/>
            </a:solidFill>
            <a:ln cap="flat" cmpd="sng" w="9525">
              <a:solidFill>
                <a:srgbClr val="7C24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6816459" y="315471"/>
              <a:ext cx="335163" cy="44509"/>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rgbClr val="7C242A"/>
            </a:solidFill>
            <a:ln cap="flat" cmpd="sng" w="9525">
              <a:solidFill>
                <a:srgbClr val="7C24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6934871" y="485433"/>
              <a:ext cx="98629" cy="121599"/>
            </a:xfrm>
            <a:custGeom>
              <a:rect b="b" l="l" r="r" t="t"/>
              <a:pathLst>
                <a:path extrusionOk="0" h="418" w="339">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6914796" y="556705"/>
              <a:ext cx="138487" cy="81454"/>
            </a:xfrm>
            <a:custGeom>
              <a:rect b="b" l="l" r="r" t="t"/>
              <a:pathLst>
                <a:path extrusionOk="0" h="280" w="476">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7712841" y="334089"/>
              <a:ext cx="88446" cy="68654"/>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7614503" y="343980"/>
              <a:ext cx="77099" cy="57309"/>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7823979" y="345434"/>
              <a:ext cx="115503" cy="55854"/>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8064585" y="611905"/>
              <a:ext cx="67498" cy="33163"/>
            </a:xfrm>
            <a:custGeom>
              <a:rect b="b" l="l" r="r" t="t"/>
              <a:pathLst>
                <a:path extrusionOk="0" h="114" w="232">
                  <a:moveTo>
                    <a:pt x="1" y="1"/>
                  </a:moveTo>
                  <a:lnTo>
                    <a:pt x="1" y="113"/>
                  </a:lnTo>
                  <a:lnTo>
                    <a:pt x="231" y="113"/>
                  </a:lnTo>
                  <a:lnTo>
                    <a:pt x="2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5837742" y="611905"/>
              <a:ext cx="65752" cy="33163"/>
            </a:xfrm>
            <a:custGeom>
              <a:rect b="b" l="l" r="r" t="t"/>
              <a:pathLst>
                <a:path extrusionOk="0" h="114" w="226">
                  <a:moveTo>
                    <a:pt x="0" y="1"/>
                  </a:moveTo>
                  <a:lnTo>
                    <a:pt x="0" y="113"/>
                  </a:lnTo>
                  <a:lnTo>
                    <a:pt x="226" y="113"/>
                  </a:lnTo>
                  <a:lnTo>
                    <a:pt x="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8131792" y="1301644"/>
              <a:ext cx="24439" cy="354907"/>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5812139" y="1620769"/>
              <a:ext cx="25894" cy="356362"/>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5812139" y="1177427"/>
              <a:ext cx="25894" cy="356653"/>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5812139" y="859757"/>
              <a:ext cx="25894" cy="111418"/>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8064585" y="4496962"/>
              <a:ext cx="67498" cy="34618"/>
            </a:xfrm>
            <a:custGeom>
              <a:rect b="b" l="l" r="r" t="t"/>
              <a:pathLst>
                <a:path extrusionOk="0" h="119" w="232">
                  <a:moveTo>
                    <a:pt x="1" y="1"/>
                  </a:moveTo>
                  <a:lnTo>
                    <a:pt x="1" y="118"/>
                  </a:lnTo>
                  <a:lnTo>
                    <a:pt x="231" y="118"/>
                  </a:lnTo>
                  <a:lnTo>
                    <a:pt x="2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5837742" y="4496962"/>
              <a:ext cx="65752" cy="34618"/>
            </a:xfrm>
            <a:custGeom>
              <a:rect b="b" l="l" r="r" t="t"/>
              <a:pathLst>
                <a:path extrusionOk="0" h="119" w="226">
                  <a:moveTo>
                    <a:pt x="0" y="1"/>
                  </a:moveTo>
                  <a:lnTo>
                    <a:pt x="0" y="118"/>
                  </a:lnTo>
                  <a:lnTo>
                    <a:pt x="226" y="118"/>
                  </a:lnTo>
                  <a:lnTo>
                    <a:pt x="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6649976" y="3637490"/>
              <a:ext cx="4598" cy="4470"/>
            </a:xfrm>
            <a:custGeom>
              <a:rect b="b" l="l" r="r" t="t"/>
              <a:pathLst>
                <a:path extrusionOk="0" h="35" w="36">
                  <a:moveTo>
                    <a:pt x="1" y="0"/>
                  </a:moveTo>
                  <a:lnTo>
                    <a:pt x="27" y="34"/>
                  </a:lnTo>
                  <a:lnTo>
                    <a:pt x="35" y="3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2"/>
          <p:cNvSpPr txBox="1"/>
          <p:nvPr>
            <p:ph type="title"/>
          </p:nvPr>
        </p:nvSpPr>
        <p:spPr>
          <a:xfrm>
            <a:off x="274625" y="232125"/>
            <a:ext cx="2781000" cy="36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rgbClr val="38761D"/>
                </a:solidFill>
                <a:latin typeface="Arial"/>
                <a:ea typeface="Arial"/>
                <a:cs typeface="Arial"/>
                <a:sym typeface="Arial"/>
              </a:rPr>
              <a:t>Offline Usage</a:t>
            </a:r>
            <a:endParaRPr b="1" sz="2900">
              <a:solidFill>
                <a:srgbClr val="38761D"/>
              </a:solidFill>
              <a:latin typeface="Arial"/>
              <a:ea typeface="Arial"/>
              <a:cs typeface="Arial"/>
              <a:sym typeface="Arial"/>
            </a:endParaRPr>
          </a:p>
        </p:txBody>
      </p:sp>
      <p:pic>
        <p:nvPicPr>
          <p:cNvPr id="411" name="Google Shape;411;p22"/>
          <p:cNvPicPr preferRelativeResize="0"/>
          <p:nvPr/>
        </p:nvPicPr>
        <p:blipFill>
          <a:blip r:embed="rId3">
            <a:alphaModFix/>
          </a:blip>
          <a:stretch>
            <a:fillRect/>
          </a:stretch>
        </p:blipFill>
        <p:spPr>
          <a:xfrm>
            <a:off x="579225" y="1933425"/>
            <a:ext cx="1850800" cy="2143125"/>
          </a:xfrm>
          <a:prstGeom prst="rect">
            <a:avLst/>
          </a:prstGeom>
          <a:noFill/>
          <a:ln>
            <a:noFill/>
          </a:ln>
        </p:spPr>
      </p:pic>
      <p:pic>
        <p:nvPicPr>
          <p:cNvPr id="412" name="Google Shape;412;p22"/>
          <p:cNvPicPr preferRelativeResize="0"/>
          <p:nvPr/>
        </p:nvPicPr>
        <p:blipFill>
          <a:blip r:embed="rId4">
            <a:alphaModFix/>
          </a:blip>
          <a:stretch>
            <a:fillRect/>
          </a:stretch>
        </p:blipFill>
        <p:spPr>
          <a:xfrm>
            <a:off x="3813950" y="2293500"/>
            <a:ext cx="4969951" cy="2392875"/>
          </a:xfrm>
          <a:prstGeom prst="rect">
            <a:avLst/>
          </a:prstGeom>
          <a:noFill/>
          <a:ln>
            <a:noFill/>
          </a:ln>
        </p:spPr>
      </p:pic>
      <p:sp>
        <p:nvSpPr>
          <p:cNvPr id="413" name="Google Shape;413;p22"/>
          <p:cNvSpPr txBox="1"/>
          <p:nvPr/>
        </p:nvSpPr>
        <p:spPr>
          <a:xfrm>
            <a:off x="3743375" y="232125"/>
            <a:ext cx="5111100" cy="17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Common issues such as the inability to use the app offline and save activated coupons offline are strongly associated with lower app ratings (e.g., poor ratings). Language barriers and slow or unresponsive app performance also significantly impact user satisfaction, emphasizing the need for improvements in these areas.</a:t>
            </a:r>
            <a:endParaRPr b="1"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3"/>
          <p:cNvSpPr txBox="1"/>
          <p:nvPr>
            <p:ph type="title"/>
          </p:nvPr>
        </p:nvSpPr>
        <p:spPr>
          <a:xfrm>
            <a:off x="504750" y="0"/>
            <a:ext cx="8134500" cy="60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600">
                <a:solidFill>
                  <a:srgbClr val="38761D"/>
                </a:solidFill>
                <a:latin typeface="Arial"/>
                <a:ea typeface="Arial"/>
                <a:cs typeface="Arial"/>
                <a:sym typeface="Arial"/>
              </a:rPr>
              <a:t>Conclusion</a:t>
            </a:r>
            <a:endParaRPr b="1" sz="4600">
              <a:solidFill>
                <a:srgbClr val="38761D"/>
              </a:solidFill>
              <a:latin typeface="Arial"/>
              <a:ea typeface="Arial"/>
              <a:cs typeface="Arial"/>
              <a:sym typeface="Arial"/>
            </a:endParaRPr>
          </a:p>
        </p:txBody>
      </p:sp>
      <p:pic>
        <p:nvPicPr>
          <p:cNvPr id="419" name="Google Shape;419;p23"/>
          <p:cNvPicPr preferRelativeResize="0"/>
          <p:nvPr/>
        </p:nvPicPr>
        <p:blipFill rotWithShape="1">
          <a:blip r:embed="rId3">
            <a:alphaModFix/>
          </a:blip>
          <a:srcRect b="12088" l="0" r="25766" t="26110"/>
          <a:stretch/>
        </p:blipFill>
        <p:spPr>
          <a:xfrm>
            <a:off x="887912" y="1228211"/>
            <a:ext cx="7368173" cy="34502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4"/>
          <p:cNvSpPr txBox="1"/>
          <p:nvPr>
            <p:ph type="title"/>
          </p:nvPr>
        </p:nvSpPr>
        <p:spPr>
          <a:xfrm>
            <a:off x="504750" y="178500"/>
            <a:ext cx="8134500" cy="9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600">
                <a:solidFill>
                  <a:srgbClr val="38761D"/>
                </a:solidFill>
                <a:latin typeface="Arial"/>
                <a:ea typeface="Arial"/>
                <a:cs typeface="Arial"/>
                <a:sym typeface="Arial"/>
              </a:rPr>
              <a:t>THANK YOU</a:t>
            </a:r>
            <a:endParaRPr b="1" sz="4600">
              <a:solidFill>
                <a:srgbClr val="38761D"/>
              </a:solidFill>
              <a:latin typeface="Arial"/>
              <a:ea typeface="Arial"/>
              <a:cs typeface="Arial"/>
              <a:sym typeface="Arial"/>
            </a:endParaRPr>
          </a:p>
        </p:txBody>
      </p:sp>
      <p:pic>
        <p:nvPicPr>
          <p:cNvPr id="425" name="Google Shape;425;p24"/>
          <p:cNvPicPr preferRelativeResize="0"/>
          <p:nvPr/>
        </p:nvPicPr>
        <p:blipFill>
          <a:blip r:embed="rId3">
            <a:alphaModFix/>
          </a:blip>
          <a:stretch>
            <a:fillRect/>
          </a:stretch>
        </p:blipFill>
        <p:spPr>
          <a:xfrm>
            <a:off x="1676625" y="1283000"/>
            <a:ext cx="5790750" cy="3860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nvSpPr>
        <p:spPr>
          <a:xfrm flipH="1">
            <a:off x="959399" y="1823238"/>
            <a:ext cx="2364600" cy="28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2000">
                <a:solidFill>
                  <a:schemeClr val="dk1"/>
                </a:solidFill>
              </a:rPr>
              <a:t>Project purpose</a:t>
            </a:r>
            <a:endParaRPr b="1" i="1" sz="2000">
              <a:solidFill>
                <a:schemeClr val="dk1"/>
              </a:solidFill>
            </a:endParaRPr>
          </a:p>
        </p:txBody>
      </p:sp>
      <p:sp>
        <p:nvSpPr>
          <p:cNvPr id="80" name="Google Shape;80;p14"/>
          <p:cNvSpPr txBox="1"/>
          <p:nvPr>
            <p:ph type="title"/>
          </p:nvPr>
        </p:nvSpPr>
        <p:spPr>
          <a:xfrm>
            <a:off x="504825" y="476175"/>
            <a:ext cx="8134500" cy="2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8761D"/>
                </a:solidFill>
                <a:latin typeface="Arial"/>
                <a:ea typeface="Arial"/>
                <a:cs typeface="Arial"/>
                <a:sym typeface="Arial"/>
              </a:rPr>
              <a:t>Today’s Agenda</a:t>
            </a:r>
            <a:endParaRPr b="1" sz="3000">
              <a:solidFill>
                <a:srgbClr val="38761D"/>
              </a:solidFill>
              <a:latin typeface="Arial"/>
              <a:ea typeface="Arial"/>
              <a:cs typeface="Arial"/>
              <a:sym typeface="Arial"/>
            </a:endParaRPr>
          </a:p>
        </p:txBody>
      </p:sp>
      <p:sp>
        <p:nvSpPr>
          <p:cNvPr id="81" name="Google Shape;81;p14"/>
          <p:cNvSpPr txBox="1"/>
          <p:nvPr/>
        </p:nvSpPr>
        <p:spPr>
          <a:xfrm flipH="1">
            <a:off x="913250" y="2358150"/>
            <a:ext cx="4025400" cy="42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2000">
                <a:solidFill>
                  <a:schemeClr val="dk1"/>
                </a:solidFill>
              </a:rPr>
              <a:t>Project challenges and their importance</a:t>
            </a:r>
            <a:endParaRPr b="1" i="1" sz="2000">
              <a:solidFill>
                <a:schemeClr val="dk1"/>
              </a:solidFill>
            </a:endParaRPr>
          </a:p>
        </p:txBody>
      </p:sp>
      <p:sp>
        <p:nvSpPr>
          <p:cNvPr id="82" name="Google Shape;82;p14"/>
          <p:cNvSpPr txBox="1"/>
          <p:nvPr/>
        </p:nvSpPr>
        <p:spPr>
          <a:xfrm flipH="1">
            <a:off x="913250" y="2785350"/>
            <a:ext cx="2364600" cy="42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i="1" sz="2000">
              <a:solidFill>
                <a:schemeClr val="dk1"/>
              </a:solidFill>
            </a:endParaRPr>
          </a:p>
          <a:p>
            <a:pPr indent="0" lvl="0" marL="0" rtl="0" algn="l">
              <a:spcBef>
                <a:spcPts val="0"/>
              </a:spcBef>
              <a:spcAft>
                <a:spcPts val="0"/>
              </a:spcAft>
              <a:buNone/>
            </a:pPr>
            <a:r>
              <a:rPr b="1" i="1" lang="en" sz="2000">
                <a:solidFill>
                  <a:schemeClr val="dk1"/>
                </a:solidFill>
              </a:rPr>
              <a:t>Needed data</a:t>
            </a:r>
            <a:endParaRPr b="1" i="1" sz="2000">
              <a:solidFill>
                <a:schemeClr val="dk1"/>
              </a:solidFill>
            </a:endParaRPr>
          </a:p>
        </p:txBody>
      </p:sp>
      <p:sp>
        <p:nvSpPr>
          <p:cNvPr id="83" name="Google Shape;83;p14"/>
          <p:cNvSpPr txBox="1"/>
          <p:nvPr/>
        </p:nvSpPr>
        <p:spPr>
          <a:xfrm flipH="1">
            <a:off x="913250" y="3682650"/>
            <a:ext cx="3933300" cy="35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i="1" sz="2000">
              <a:solidFill>
                <a:schemeClr val="dk1"/>
              </a:solidFill>
            </a:endParaRPr>
          </a:p>
          <a:p>
            <a:pPr indent="0" lvl="0" marL="0" rtl="0" algn="l">
              <a:spcBef>
                <a:spcPts val="0"/>
              </a:spcBef>
              <a:spcAft>
                <a:spcPts val="0"/>
              </a:spcAft>
              <a:buNone/>
            </a:pPr>
            <a:r>
              <a:rPr b="1" i="1" lang="en" sz="2000">
                <a:solidFill>
                  <a:schemeClr val="dk1"/>
                </a:solidFill>
              </a:rPr>
              <a:t>Modified app functionalities</a:t>
            </a:r>
            <a:endParaRPr b="1" i="1" sz="2000">
              <a:solidFill>
                <a:schemeClr val="dk1"/>
              </a:solidFill>
            </a:endParaRPr>
          </a:p>
        </p:txBody>
      </p:sp>
      <p:sp>
        <p:nvSpPr>
          <p:cNvPr id="84" name="Google Shape;84;p14"/>
          <p:cNvSpPr txBox="1"/>
          <p:nvPr/>
        </p:nvSpPr>
        <p:spPr>
          <a:xfrm flipH="1">
            <a:off x="913250" y="3212550"/>
            <a:ext cx="3933300" cy="73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2000">
                <a:solidFill>
                  <a:schemeClr val="dk1"/>
                </a:solidFill>
              </a:rPr>
              <a:t>Data utilization process</a:t>
            </a:r>
            <a:endParaRPr b="1" i="1" sz="2000">
              <a:solidFill>
                <a:schemeClr val="dk1"/>
              </a:solidFill>
            </a:endParaRPr>
          </a:p>
        </p:txBody>
      </p:sp>
      <p:pic>
        <p:nvPicPr>
          <p:cNvPr id="85" name="Google Shape;85;p14"/>
          <p:cNvPicPr preferRelativeResize="0"/>
          <p:nvPr/>
        </p:nvPicPr>
        <p:blipFill>
          <a:blip r:embed="rId3">
            <a:alphaModFix/>
          </a:blip>
          <a:stretch>
            <a:fillRect/>
          </a:stretch>
        </p:blipFill>
        <p:spPr>
          <a:xfrm>
            <a:off x="6096692" y="590474"/>
            <a:ext cx="2426358" cy="4448276"/>
          </a:xfrm>
          <a:prstGeom prst="rect">
            <a:avLst/>
          </a:prstGeom>
          <a:noFill/>
          <a:ln>
            <a:noFill/>
          </a:ln>
        </p:spPr>
      </p:pic>
      <p:sp>
        <p:nvSpPr>
          <p:cNvPr id="86" name="Google Shape;86;p14"/>
          <p:cNvSpPr txBox="1"/>
          <p:nvPr/>
        </p:nvSpPr>
        <p:spPr>
          <a:xfrm flipH="1">
            <a:off x="959399" y="1288350"/>
            <a:ext cx="2364600" cy="28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2000">
                <a:solidFill>
                  <a:schemeClr val="dk1"/>
                </a:solidFill>
              </a:rPr>
              <a:t>About Stokrotka</a:t>
            </a:r>
            <a:endParaRPr b="1" i="1" sz="2000">
              <a:solidFill>
                <a:schemeClr val="dk1"/>
              </a:solidFill>
            </a:endParaRPr>
          </a:p>
        </p:txBody>
      </p:sp>
      <p:sp>
        <p:nvSpPr>
          <p:cNvPr id="87" name="Google Shape;87;p14"/>
          <p:cNvSpPr txBox="1"/>
          <p:nvPr/>
        </p:nvSpPr>
        <p:spPr>
          <a:xfrm flipH="1">
            <a:off x="913250" y="4040850"/>
            <a:ext cx="3933300" cy="73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2000">
                <a:solidFill>
                  <a:schemeClr val="dk1"/>
                </a:solidFill>
              </a:rPr>
              <a:t>Conclusion</a:t>
            </a:r>
            <a:endParaRPr b="1" i="1"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ctrTitle"/>
          </p:nvPr>
        </p:nvSpPr>
        <p:spPr>
          <a:xfrm>
            <a:off x="0" y="0"/>
            <a:ext cx="5199300" cy="189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Arial"/>
                <a:ea typeface="Arial"/>
                <a:cs typeface="Arial"/>
                <a:sym typeface="Arial"/>
              </a:rPr>
              <a:t>STOKROTKA</a:t>
            </a:r>
            <a:endParaRPr b="1">
              <a:solidFill>
                <a:srgbClr val="38761D"/>
              </a:solidFill>
              <a:latin typeface="Arial"/>
              <a:ea typeface="Arial"/>
              <a:cs typeface="Arial"/>
              <a:sym typeface="Arial"/>
            </a:endParaRPr>
          </a:p>
        </p:txBody>
      </p:sp>
      <p:pic>
        <p:nvPicPr>
          <p:cNvPr id="93" name="Google Shape;93;p15"/>
          <p:cNvPicPr preferRelativeResize="0"/>
          <p:nvPr/>
        </p:nvPicPr>
        <p:blipFill>
          <a:blip r:embed="rId3">
            <a:alphaModFix/>
          </a:blip>
          <a:stretch>
            <a:fillRect/>
          </a:stretch>
        </p:blipFill>
        <p:spPr>
          <a:xfrm>
            <a:off x="5199300" y="1613551"/>
            <a:ext cx="3792300" cy="2512898"/>
          </a:xfrm>
          <a:prstGeom prst="rect">
            <a:avLst/>
          </a:prstGeom>
          <a:noFill/>
          <a:ln>
            <a:noFill/>
          </a:ln>
        </p:spPr>
      </p:pic>
      <p:sp>
        <p:nvSpPr>
          <p:cNvPr id="94" name="Google Shape;94;p15"/>
          <p:cNvSpPr txBox="1"/>
          <p:nvPr/>
        </p:nvSpPr>
        <p:spPr>
          <a:xfrm>
            <a:off x="0" y="1989325"/>
            <a:ext cx="5075400" cy="12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Stokrotka Sp. z o.o. is a leading Polish retail chain with supermarkets and mini-markets nationwide. Established in 1994, it focuses on convenience, quality, and affordability. </a:t>
            </a:r>
            <a:endParaRPr b="1" sz="24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851075" y="258775"/>
            <a:ext cx="3162900" cy="39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8761D"/>
                </a:solidFill>
                <a:latin typeface="Arial"/>
                <a:ea typeface="Arial"/>
                <a:cs typeface="Arial"/>
                <a:sym typeface="Arial"/>
              </a:rPr>
              <a:t>Project Purpose</a:t>
            </a:r>
            <a:endParaRPr b="1" sz="3000">
              <a:solidFill>
                <a:srgbClr val="38761D"/>
              </a:solidFill>
              <a:latin typeface="Arial"/>
              <a:ea typeface="Arial"/>
              <a:cs typeface="Arial"/>
              <a:sym typeface="Arial"/>
            </a:endParaRPr>
          </a:p>
        </p:txBody>
      </p:sp>
      <p:sp>
        <p:nvSpPr>
          <p:cNvPr id="100" name="Google Shape;100;p16"/>
          <p:cNvSpPr txBox="1"/>
          <p:nvPr/>
        </p:nvSpPr>
        <p:spPr>
          <a:xfrm>
            <a:off x="196625" y="1413000"/>
            <a:ext cx="4471800" cy="29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000">
                <a:solidFill>
                  <a:schemeClr val="dk1"/>
                </a:solidFill>
              </a:rPr>
              <a:t>Increasing the Stokrotka App  efficiency.</a:t>
            </a:r>
            <a:endParaRPr b="1" i="1" sz="2000">
              <a:solidFill>
                <a:schemeClr val="dk1"/>
              </a:solidFill>
            </a:endParaRPr>
          </a:p>
          <a:p>
            <a:pPr indent="0" lvl="0" marL="0" rtl="0" algn="ctr">
              <a:spcBef>
                <a:spcPts val="0"/>
              </a:spcBef>
              <a:spcAft>
                <a:spcPts val="0"/>
              </a:spcAft>
              <a:buNone/>
            </a:pPr>
            <a:r>
              <a:t/>
            </a:r>
            <a:endParaRPr b="1" i="1" sz="1500">
              <a:solidFill>
                <a:schemeClr val="dk1"/>
              </a:solidFill>
            </a:endParaRPr>
          </a:p>
          <a:p>
            <a:pPr indent="0" lvl="0" marL="0" rtl="0" algn="ctr">
              <a:spcBef>
                <a:spcPts val="0"/>
              </a:spcBef>
              <a:spcAft>
                <a:spcPts val="0"/>
              </a:spcAft>
              <a:buNone/>
            </a:pPr>
            <a:r>
              <a:rPr b="1" i="1" lang="en" sz="1500">
                <a:solidFill>
                  <a:schemeClr val="dk1"/>
                </a:solidFill>
              </a:rPr>
              <a:t>The primary goal of this project is to analyze user feedback to identify areas for improving the efficiency and usability of the Stokrotka app. By understanding user behaviors, preferences, and pain points, the project aims to provide actionable insights to enhance the app's performance, user experience, and overall satisfaction. This analysis will guide informed decisions for future app updates and feature improvements.</a:t>
            </a:r>
            <a:endParaRPr b="1" i="1" sz="1500">
              <a:solidFill>
                <a:schemeClr val="dk1"/>
              </a:solidFill>
            </a:endParaRPr>
          </a:p>
        </p:txBody>
      </p:sp>
      <p:pic>
        <p:nvPicPr>
          <p:cNvPr id="101" name="Google Shape;101;p16"/>
          <p:cNvPicPr preferRelativeResize="0"/>
          <p:nvPr/>
        </p:nvPicPr>
        <p:blipFill>
          <a:blip r:embed="rId3">
            <a:alphaModFix/>
          </a:blip>
          <a:stretch>
            <a:fillRect/>
          </a:stretch>
        </p:blipFill>
        <p:spPr>
          <a:xfrm>
            <a:off x="4820825" y="1412988"/>
            <a:ext cx="4170775" cy="27777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grpSp>
        <p:nvGrpSpPr>
          <p:cNvPr id="106" name="Google Shape;106;p17"/>
          <p:cNvGrpSpPr/>
          <p:nvPr/>
        </p:nvGrpSpPr>
        <p:grpSpPr>
          <a:xfrm>
            <a:off x="5872278" y="282455"/>
            <a:ext cx="2766966" cy="4618511"/>
            <a:chOff x="5812139" y="178733"/>
            <a:chExt cx="2344092" cy="4786022"/>
          </a:xfrm>
        </p:grpSpPr>
        <p:sp>
          <p:nvSpPr>
            <p:cNvPr id="107" name="Google Shape;107;p17"/>
            <p:cNvSpPr/>
            <p:nvPr/>
          </p:nvSpPr>
          <p:spPr>
            <a:xfrm>
              <a:off x="5837742" y="178745"/>
              <a:ext cx="2294353" cy="4786010"/>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5903203" y="255835"/>
              <a:ext cx="2161684" cy="4631829"/>
            </a:xfrm>
            <a:custGeom>
              <a:rect b="b" l="l" r="r" t="t"/>
              <a:pathLst>
                <a:path extrusionOk="0" h="15922" w="743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6395153" y="178733"/>
              <a:ext cx="1177783" cy="271144"/>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5854616" y="197363"/>
              <a:ext cx="2260313" cy="474877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7228085" y="312853"/>
              <a:ext cx="51496" cy="50036"/>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rgbClr val="7C242A"/>
            </a:solidFill>
            <a:ln cap="flat" cmpd="sng" w="9525">
              <a:solidFill>
                <a:srgbClr val="7C24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6816459" y="315471"/>
              <a:ext cx="335163" cy="44509"/>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rgbClr val="7C242A"/>
            </a:solidFill>
            <a:ln cap="flat" cmpd="sng" w="9525">
              <a:solidFill>
                <a:srgbClr val="7C24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7712841" y="334089"/>
              <a:ext cx="88446" cy="68654"/>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7614503" y="343980"/>
              <a:ext cx="77099" cy="57309"/>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7823979" y="345434"/>
              <a:ext cx="115503" cy="55854"/>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8064585" y="611905"/>
              <a:ext cx="67498" cy="33163"/>
            </a:xfrm>
            <a:custGeom>
              <a:rect b="b" l="l" r="r" t="t"/>
              <a:pathLst>
                <a:path extrusionOk="0" h="114" w="232">
                  <a:moveTo>
                    <a:pt x="1" y="1"/>
                  </a:moveTo>
                  <a:lnTo>
                    <a:pt x="1" y="113"/>
                  </a:lnTo>
                  <a:lnTo>
                    <a:pt x="231" y="113"/>
                  </a:lnTo>
                  <a:lnTo>
                    <a:pt x="2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5837742" y="611905"/>
              <a:ext cx="65752" cy="33163"/>
            </a:xfrm>
            <a:custGeom>
              <a:rect b="b" l="l" r="r" t="t"/>
              <a:pathLst>
                <a:path extrusionOk="0" h="114" w="226">
                  <a:moveTo>
                    <a:pt x="0" y="1"/>
                  </a:moveTo>
                  <a:lnTo>
                    <a:pt x="0" y="113"/>
                  </a:lnTo>
                  <a:lnTo>
                    <a:pt x="226" y="113"/>
                  </a:lnTo>
                  <a:lnTo>
                    <a:pt x="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8131792" y="1301644"/>
              <a:ext cx="24439" cy="354907"/>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5812139" y="1620769"/>
              <a:ext cx="25894" cy="356362"/>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5812139" y="1177427"/>
              <a:ext cx="25894" cy="356653"/>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5812139" y="859757"/>
              <a:ext cx="25894" cy="111418"/>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8064585" y="4496962"/>
              <a:ext cx="67498" cy="34618"/>
            </a:xfrm>
            <a:custGeom>
              <a:rect b="b" l="l" r="r" t="t"/>
              <a:pathLst>
                <a:path extrusionOk="0" h="119" w="232">
                  <a:moveTo>
                    <a:pt x="1" y="1"/>
                  </a:moveTo>
                  <a:lnTo>
                    <a:pt x="1" y="118"/>
                  </a:lnTo>
                  <a:lnTo>
                    <a:pt x="231" y="118"/>
                  </a:lnTo>
                  <a:lnTo>
                    <a:pt x="2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5837742" y="4496962"/>
              <a:ext cx="65752" cy="34618"/>
            </a:xfrm>
            <a:custGeom>
              <a:rect b="b" l="l" r="r" t="t"/>
              <a:pathLst>
                <a:path extrusionOk="0" h="119" w="226">
                  <a:moveTo>
                    <a:pt x="0" y="1"/>
                  </a:moveTo>
                  <a:lnTo>
                    <a:pt x="0" y="118"/>
                  </a:lnTo>
                  <a:lnTo>
                    <a:pt x="226" y="118"/>
                  </a:lnTo>
                  <a:lnTo>
                    <a:pt x="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6649976" y="3637490"/>
              <a:ext cx="4598" cy="4470"/>
            </a:xfrm>
            <a:custGeom>
              <a:rect b="b" l="l" r="r" t="t"/>
              <a:pathLst>
                <a:path extrusionOk="0" h="35" w="36">
                  <a:moveTo>
                    <a:pt x="1" y="0"/>
                  </a:moveTo>
                  <a:lnTo>
                    <a:pt x="27" y="34"/>
                  </a:lnTo>
                  <a:lnTo>
                    <a:pt x="35" y="3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7"/>
          <p:cNvSpPr txBox="1"/>
          <p:nvPr>
            <p:ph type="title"/>
          </p:nvPr>
        </p:nvSpPr>
        <p:spPr>
          <a:xfrm>
            <a:off x="0" y="282450"/>
            <a:ext cx="59472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8761D"/>
                </a:solidFill>
                <a:latin typeface="Arial"/>
                <a:ea typeface="Arial"/>
                <a:cs typeface="Arial"/>
                <a:sym typeface="Arial"/>
              </a:rPr>
              <a:t>Project Challenges and Their Importance</a:t>
            </a:r>
            <a:endParaRPr b="1">
              <a:solidFill>
                <a:srgbClr val="38761D"/>
              </a:solidFill>
              <a:latin typeface="Arial"/>
              <a:ea typeface="Arial"/>
              <a:cs typeface="Arial"/>
              <a:sym typeface="Arial"/>
            </a:endParaRPr>
          </a:p>
        </p:txBody>
      </p:sp>
      <p:grpSp>
        <p:nvGrpSpPr>
          <p:cNvPr id="126" name="Google Shape;126;p17"/>
          <p:cNvGrpSpPr/>
          <p:nvPr/>
        </p:nvGrpSpPr>
        <p:grpSpPr>
          <a:xfrm>
            <a:off x="6097648" y="2573912"/>
            <a:ext cx="1549045" cy="165224"/>
            <a:chOff x="3800154" y="3401186"/>
            <a:chExt cx="1549045" cy="165224"/>
          </a:xfrm>
        </p:grpSpPr>
        <p:sp>
          <p:nvSpPr>
            <p:cNvPr id="127" name="Google Shape;127;p17"/>
            <p:cNvSpPr/>
            <p:nvPr/>
          </p:nvSpPr>
          <p:spPr>
            <a:xfrm>
              <a:off x="3800154" y="3401186"/>
              <a:ext cx="74046" cy="165224"/>
            </a:xfrm>
            <a:custGeom>
              <a:rect b="b" l="l" r="r" t="t"/>
              <a:pathLst>
                <a:path extrusionOk="0" h="4682" w="2098">
                  <a:moveTo>
                    <a:pt x="578" y="0"/>
                  </a:moveTo>
                  <a:lnTo>
                    <a:pt x="0" y="4681"/>
                  </a:lnTo>
                  <a:lnTo>
                    <a:pt x="1520" y="4681"/>
                  </a:lnTo>
                  <a:lnTo>
                    <a:pt x="20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3874162" y="3401186"/>
              <a:ext cx="74046" cy="165224"/>
            </a:xfrm>
            <a:custGeom>
              <a:rect b="b" l="l" r="r" t="t"/>
              <a:pathLst>
                <a:path extrusionOk="0" h="4682" w="2098">
                  <a:moveTo>
                    <a:pt x="578" y="0"/>
                  </a:moveTo>
                  <a:lnTo>
                    <a:pt x="0" y="4681"/>
                  </a:lnTo>
                  <a:lnTo>
                    <a:pt x="1520"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3948169" y="3401186"/>
              <a:ext cx="74046" cy="165224"/>
            </a:xfrm>
            <a:custGeom>
              <a:rect b="b" l="l" r="r" t="t"/>
              <a:pathLst>
                <a:path extrusionOk="0" h="4682" w="2098">
                  <a:moveTo>
                    <a:pt x="578" y="0"/>
                  </a:moveTo>
                  <a:lnTo>
                    <a:pt x="1" y="4681"/>
                  </a:lnTo>
                  <a:lnTo>
                    <a:pt x="1520"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4022177" y="3401186"/>
              <a:ext cx="74081" cy="165224"/>
            </a:xfrm>
            <a:custGeom>
              <a:rect b="b" l="l" r="r" t="t"/>
              <a:pathLst>
                <a:path extrusionOk="0" h="4682" w="2099">
                  <a:moveTo>
                    <a:pt x="579" y="0"/>
                  </a:moveTo>
                  <a:lnTo>
                    <a:pt x="1" y="4681"/>
                  </a:lnTo>
                  <a:lnTo>
                    <a:pt x="1521"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4095126" y="3401186"/>
              <a:ext cx="74081" cy="165224"/>
            </a:xfrm>
            <a:custGeom>
              <a:rect b="b" l="l" r="r" t="t"/>
              <a:pathLst>
                <a:path extrusionOk="0" h="4682" w="2099">
                  <a:moveTo>
                    <a:pt x="578" y="0"/>
                  </a:moveTo>
                  <a:lnTo>
                    <a:pt x="1" y="4681"/>
                  </a:lnTo>
                  <a:lnTo>
                    <a:pt x="1521"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4169169" y="3401186"/>
              <a:ext cx="74046" cy="165224"/>
            </a:xfrm>
            <a:custGeom>
              <a:rect b="b" l="l" r="r" t="t"/>
              <a:pathLst>
                <a:path extrusionOk="0" h="4682" w="2098">
                  <a:moveTo>
                    <a:pt x="578" y="0"/>
                  </a:moveTo>
                  <a:lnTo>
                    <a:pt x="0" y="4681"/>
                  </a:lnTo>
                  <a:lnTo>
                    <a:pt x="1520"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4243176" y="3401186"/>
              <a:ext cx="74046" cy="165224"/>
            </a:xfrm>
            <a:custGeom>
              <a:rect b="b" l="l" r="r" t="t"/>
              <a:pathLst>
                <a:path extrusionOk="0" h="4682" w="2098">
                  <a:moveTo>
                    <a:pt x="578" y="0"/>
                  </a:moveTo>
                  <a:lnTo>
                    <a:pt x="1" y="4681"/>
                  </a:lnTo>
                  <a:lnTo>
                    <a:pt x="1520"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4317184" y="3401186"/>
              <a:ext cx="74081" cy="165224"/>
            </a:xfrm>
            <a:custGeom>
              <a:rect b="b" l="l" r="r" t="t"/>
              <a:pathLst>
                <a:path extrusionOk="0" h="4682" w="2099">
                  <a:moveTo>
                    <a:pt x="578" y="0"/>
                  </a:moveTo>
                  <a:lnTo>
                    <a:pt x="1" y="4681"/>
                  </a:lnTo>
                  <a:lnTo>
                    <a:pt x="1521"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4390133" y="3401186"/>
              <a:ext cx="74081" cy="165224"/>
            </a:xfrm>
            <a:custGeom>
              <a:rect b="b" l="l" r="r" t="t"/>
              <a:pathLst>
                <a:path extrusionOk="0" h="4682" w="2099">
                  <a:moveTo>
                    <a:pt x="578" y="0"/>
                  </a:moveTo>
                  <a:lnTo>
                    <a:pt x="1" y="4681"/>
                  </a:lnTo>
                  <a:lnTo>
                    <a:pt x="1521"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4464175" y="3401186"/>
              <a:ext cx="74046" cy="165224"/>
            </a:xfrm>
            <a:custGeom>
              <a:rect b="b" l="l" r="r" t="t"/>
              <a:pathLst>
                <a:path extrusionOk="0" h="4682" w="2098">
                  <a:moveTo>
                    <a:pt x="578" y="0"/>
                  </a:moveTo>
                  <a:lnTo>
                    <a:pt x="0" y="4681"/>
                  </a:lnTo>
                  <a:lnTo>
                    <a:pt x="1520" y="4681"/>
                  </a:lnTo>
                  <a:lnTo>
                    <a:pt x="20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4538183" y="3401186"/>
              <a:ext cx="74046" cy="165224"/>
            </a:xfrm>
            <a:custGeom>
              <a:rect b="b" l="l" r="r" t="t"/>
              <a:pathLst>
                <a:path extrusionOk="0" h="4682" w="2098">
                  <a:moveTo>
                    <a:pt x="578" y="0"/>
                  </a:moveTo>
                  <a:lnTo>
                    <a:pt x="0" y="4681"/>
                  </a:lnTo>
                  <a:lnTo>
                    <a:pt x="1520"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4612191" y="3401186"/>
              <a:ext cx="74046" cy="165224"/>
            </a:xfrm>
            <a:custGeom>
              <a:rect b="b" l="l" r="r" t="t"/>
              <a:pathLst>
                <a:path extrusionOk="0" h="4682" w="2098">
                  <a:moveTo>
                    <a:pt x="578" y="0"/>
                  </a:moveTo>
                  <a:lnTo>
                    <a:pt x="1" y="4681"/>
                  </a:lnTo>
                  <a:lnTo>
                    <a:pt x="1520"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4685140" y="3401186"/>
              <a:ext cx="74046" cy="165224"/>
            </a:xfrm>
            <a:custGeom>
              <a:rect b="b" l="l" r="r" t="t"/>
              <a:pathLst>
                <a:path extrusionOk="0" h="4682" w="2098">
                  <a:moveTo>
                    <a:pt x="578" y="0"/>
                  </a:moveTo>
                  <a:lnTo>
                    <a:pt x="1" y="4681"/>
                  </a:lnTo>
                  <a:lnTo>
                    <a:pt x="1520"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4759147" y="3401186"/>
              <a:ext cx="74081" cy="165224"/>
            </a:xfrm>
            <a:custGeom>
              <a:rect b="b" l="l" r="r" t="t"/>
              <a:pathLst>
                <a:path extrusionOk="0" h="4682" w="2099">
                  <a:moveTo>
                    <a:pt x="578" y="0"/>
                  </a:moveTo>
                  <a:lnTo>
                    <a:pt x="1" y="4681"/>
                  </a:lnTo>
                  <a:lnTo>
                    <a:pt x="1521" y="4681"/>
                  </a:ln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4833190" y="3401186"/>
              <a:ext cx="74046" cy="165224"/>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4907198" y="3401186"/>
              <a:ext cx="74046" cy="165224"/>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4980146" y="3401186"/>
              <a:ext cx="74046" cy="165224"/>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5054154" y="3401186"/>
              <a:ext cx="74046" cy="165224"/>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5128162" y="3401186"/>
              <a:ext cx="74081" cy="165224"/>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5202204" y="3401186"/>
              <a:ext cx="74046" cy="165224"/>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5275153" y="3401186"/>
              <a:ext cx="74046" cy="165224"/>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7"/>
          <p:cNvSpPr txBox="1"/>
          <p:nvPr/>
        </p:nvSpPr>
        <p:spPr>
          <a:xfrm>
            <a:off x="6092295" y="2292161"/>
            <a:ext cx="6192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70%</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49" name="Google Shape;149;p17"/>
          <p:cNvSpPr/>
          <p:nvPr/>
        </p:nvSpPr>
        <p:spPr>
          <a:xfrm>
            <a:off x="7444769" y="3800828"/>
            <a:ext cx="3205" cy="3116"/>
          </a:xfrm>
          <a:custGeom>
            <a:rect b="b" l="l" r="r" t="t"/>
            <a:pathLst>
              <a:path extrusionOk="0" h="35" w="36">
                <a:moveTo>
                  <a:pt x="1" y="0"/>
                </a:moveTo>
                <a:lnTo>
                  <a:pt x="27" y="34"/>
                </a:lnTo>
                <a:lnTo>
                  <a:pt x="35" y="3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17"/>
          <p:cNvGrpSpPr/>
          <p:nvPr/>
        </p:nvGrpSpPr>
        <p:grpSpPr>
          <a:xfrm>
            <a:off x="6097648" y="3059571"/>
            <a:ext cx="1549045" cy="165224"/>
            <a:chOff x="3800154" y="3853822"/>
            <a:chExt cx="1549045" cy="165224"/>
          </a:xfrm>
        </p:grpSpPr>
        <p:sp>
          <p:nvSpPr>
            <p:cNvPr id="151" name="Google Shape;151;p17"/>
            <p:cNvSpPr/>
            <p:nvPr/>
          </p:nvSpPr>
          <p:spPr>
            <a:xfrm>
              <a:off x="3800154" y="3853822"/>
              <a:ext cx="74046" cy="165224"/>
            </a:xfrm>
            <a:custGeom>
              <a:rect b="b" l="l" r="r" t="t"/>
              <a:pathLst>
                <a:path extrusionOk="0" h="4682" w="2098">
                  <a:moveTo>
                    <a:pt x="578" y="0"/>
                  </a:moveTo>
                  <a:lnTo>
                    <a:pt x="0" y="4681"/>
                  </a:lnTo>
                  <a:lnTo>
                    <a:pt x="1520" y="4681"/>
                  </a:lnTo>
                  <a:lnTo>
                    <a:pt x="20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3874162" y="3853822"/>
              <a:ext cx="74046" cy="165224"/>
            </a:xfrm>
            <a:custGeom>
              <a:rect b="b" l="l" r="r" t="t"/>
              <a:pathLst>
                <a:path extrusionOk="0" h="4682" w="2098">
                  <a:moveTo>
                    <a:pt x="578" y="0"/>
                  </a:moveTo>
                  <a:lnTo>
                    <a:pt x="0" y="4681"/>
                  </a:lnTo>
                  <a:lnTo>
                    <a:pt x="1520" y="4681"/>
                  </a:lnTo>
                  <a:lnTo>
                    <a:pt x="2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3948169" y="3853822"/>
              <a:ext cx="74046" cy="165224"/>
            </a:xfrm>
            <a:custGeom>
              <a:rect b="b" l="l" r="r" t="t"/>
              <a:pathLst>
                <a:path extrusionOk="0" h="4682" w="2098">
                  <a:moveTo>
                    <a:pt x="578" y="0"/>
                  </a:moveTo>
                  <a:lnTo>
                    <a:pt x="1" y="4681"/>
                  </a:lnTo>
                  <a:lnTo>
                    <a:pt x="1520" y="4681"/>
                  </a:lnTo>
                  <a:lnTo>
                    <a:pt x="2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4022177" y="3853822"/>
              <a:ext cx="74081" cy="165224"/>
            </a:xfrm>
            <a:custGeom>
              <a:rect b="b" l="l" r="r" t="t"/>
              <a:pathLst>
                <a:path extrusionOk="0" h="4682" w="2099">
                  <a:moveTo>
                    <a:pt x="579" y="0"/>
                  </a:moveTo>
                  <a:lnTo>
                    <a:pt x="1" y="4681"/>
                  </a:lnTo>
                  <a:lnTo>
                    <a:pt x="1521" y="4681"/>
                  </a:lnTo>
                  <a:lnTo>
                    <a:pt x="2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4095126" y="3853822"/>
              <a:ext cx="74081" cy="165224"/>
            </a:xfrm>
            <a:custGeom>
              <a:rect b="b" l="l" r="r" t="t"/>
              <a:pathLst>
                <a:path extrusionOk="0" h="4682" w="2099">
                  <a:moveTo>
                    <a:pt x="578" y="0"/>
                  </a:moveTo>
                  <a:lnTo>
                    <a:pt x="1" y="4681"/>
                  </a:lnTo>
                  <a:lnTo>
                    <a:pt x="1521" y="4681"/>
                  </a:lnTo>
                  <a:lnTo>
                    <a:pt x="2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4169169" y="3853822"/>
              <a:ext cx="74046" cy="165224"/>
            </a:xfrm>
            <a:custGeom>
              <a:rect b="b" l="l" r="r" t="t"/>
              <a:pathLst>
                <a:path extrusionOk="0" h="4682" w="2098">
                  <a:moveTo>
                    <a:pt x="578" y="0"/>
                  </a:moveTo>
                  <a:lnTo>
                    <a:pt x="0" y="4681"/>
                  </a:lnTo>
                  <a:lnTo>
                    <a:pt x="1520" y="4681"/>
                  </a:lnTo>
                  <a:lnTo>
                    <a:pt x="2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4243176" y="3853822"/>
              <a:ext cx="74046" cy="165224"/>
            </a:xfrm>
            <a:custGeom>
              <a:rect b="b" l="l" r="r" t="t"/>
              <a:pathLst>
                <a:path extrusionOk="0" h="4682" w="2098">
                  <a:moveTo>
                    <a:pt x="578" y="0"/>
                  </a:moveTo>
                  <a:lnTo>
                    <a:pt x="1" y="4681"/>
                  </a:lnTo>
                  <a:lnTo>
                    <a:pt x="1520" y="4681"/>
                  </a:lnTo>
                  <a:lnTo>
                    <a:pt x="2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4317184" y="3853822"/>
              <a:ext cx="74081" cy="165224"/>
            </a:xfrm>
            <a:custGeom>
              <a:rect b="b" l="l" r="r" t="t"/>
              <a:pathLst>
                <a:path extrusionOk="0" h="4682" w="2099">
                  <a:moveTo>
                    <a:pt x="578" y="0"/>
                  </a:moveTo>
                  <a:lnTo>
                    <a:pt x="1" y="4681"/>
                  </a:lnTo>
                  <a:lnTo>
                    <a:pt x="1521" y="4681"/>
                  </a:lnTo>
                  <a:lnTo>
                    <a:pt x="2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4390133" y="3853822"/>
              <a:ext cx="74081" cy="165224"/>
            </a:xfrm>
            <a:custGeom>
              <a:rect b="b" l="l" r="r" t="t"/>
              <a:pathLst>
                <a:path extrusionOk="0" h="4682" w="2099">
                  <a:moveTo>
                    <a:pt x="578" y="0"/>
                  </a:moveTo>
                  <a:lnTo>
                    <a:pt x="1" y="4681"/>
                  </a:lnTo>
                  <a:lnTo>
                    <a:pt x="1521" y="4681"/>
                  </a:lnTo>
                  <a:lnTo>
                    <a:pt x="2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4464175" y="3853822"/>
              <a:ext cx="74046" cy="165224"/>
            </a:xfrm>
            <a:custGeom>
              <a:rect b="b" l="l" r="r" t="t"/>
              <a:pathLst>
                <a:path extrusionOk="0" h="4682" w="2098">
                  <a:moveTo>
                    <a:pt x="578" y="0"/>
                  </a:moveTo>
                  <a:lnTo>
                    <a:pt x="0" y="4681"/>
                  </a:lnTo>
                  <a:lnTo>
                    <a:pt x="1520" y="4681"/>
                  </a:lnTo>
                  <a:lnTo>
                    <a:pt x="20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4538183" y="3853822"/>
              <a:ext cx="74046" cy="165224"/>
            </a:xfrm>
            <a:custGeom>
              <a:rect b="b" l="l" r="r" t="t"/>
              <a:pathLst>
                <a:path extrusionOk="0" h="4682" w="2098">
                  <a:moveTo>
                    <a:pt x="578" y="0"/>
                  </a:moveTo>
                  <a:lnTo>
                    <a:pt x="0" y="4681"/>
                  </a:lnTo>
                  <a:lnTo>
                    <a:pt x="1520" y="4681"/>
                  </a:lnTo>
                  <a:lnTo>
                    <a:pt x="2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4612191" y="3853822"/>
              <a:ext cx="74046" cy="165224"/>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4685140" y="3853822"/>
              <a:ext cx="74046" cy="165224"/>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4759147" y="3853822"/>
              <a:ext cx="74081" cy="165224"/>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4833190" y="3853822"/>
              <a:ext cx="74046" cy="165224"/>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4907198" y="3853822"/>
              <a:ext cx="74046" cy="165224"/>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4980146" y="3853822"/>
              <a:ext cx="74046" cy="165224"/>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5054154" y="3853822"/>
              <a:ext cx="74046" cy="165224"/>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5128162" y="3853822"/>
              <a:ext cx="74081" cy="165224"/>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5202204" y="3853822"/>
              <a:ext cx="74046" cy="165224"/>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5275153" y="3853822"/>
              <a:ext cx="74046" cy="165224"/>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7"/>
          <p:cNvSpPr txBox="1"/>
          <p:nvPr/>
        </p:nvSpPr>
        <p:spPr>
          <a:xfrm>
            <a:off x="6092295" y="2785554"/>
            <a:ext cx="6192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50%</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173" name="Google Shape;173;p17"/>
          <p:cNvGrpSpPr/>
          <p:nvPr/>
        </p:nvGrpSpPr>
        <p:grpSpPr>
          <a:xfrm>
            <a:off x="6097648" y="3537495"/>
            <a:ext cx="1549045" cy="165224"/>
            <a:chOff x="3800154" y="4306458"/>
            <a:chExt cx="1549045" cy="165224"/>
          </a:xfrm>
        </p:grpSpPr>
        <p:sp>
          <p:nvSpPr>
            <p:cNvPr id="174" name="Google Shape;174;p17"/>
            <p:cNvSpPr/>
            <p:nvPr/>
          </p:nvSpPr>
          <p:spPr>
            <a:xfrm>
              <a:off x="3800154" y="4306458"/>
              <a:ext cx="74046" cy="165224"/>
            </a:xfrm>
            <a:custGeom>
              <a:rect b="b" l="l" r="r" t="t"/>
              <a:pathLst>
                <a:path extrusionOk="0" h="4682" w="2098">
                  <a:moveTo>
                    <a:pt x="578" y="0"/>
                  </a:moveTo>
                  <a:lnTo>
                    <a:pt x="0" y="4681"/>
                  </a:lnTo>
                  <a:lnTo>
                    <a:pt x="1520" y="4681"/>
                  </a:lnTo>
                  <a:lnTo>
                    <a:pt x="20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3874162" y="4306458"/>
              <a:ext cx="74046" cy="165224"/>
            </a:xfrm>
            <a:custGeom>
              <a:rect b="b" l="l" r="r" t="t"/>
              <a:pathLst>
                <a:path extrusionOk="0" h="4682" w="2098">
                  <a:moveTo>
                    <a:pt x="578" y="0"/>
                  </a:moveTo>
                  <a:lnTo>
                    <a:pt x="0" y="4681"/>
                  </a:lnTo>
                  <a:lnTo>
                    <a:pt x="1520" y="4681"/>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3948169" y="4306458"/>
              <a:ext cx="74046" cy="165224"/>
            </a:xfrm>
            <a:custGeom>
              <a:rect b="b" l="l" r="r" t="t"/>
              <a:pathLst>
                <a:path extrusionOk="0" h="4682" w="2098">
                  <a:moveTo>
                    <a:pt x="578" y="0"/>
                  </a:moveTo>
                  <a:lnTo>
                    <a:pt x="1" y="4681"/>
                  </a:lnTo>
                  <a:lnTo>
                    <a:pt x="1520" y="4681"/>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4022177" y="4306458"/>
              <a:ext cx="74081" cy="165224"/>
            </a:xfrm>
            <a:custGeom>
              <a:rect b="b" l="l" r="r" t="t"/>
              <a:pathLst>
                <a:path extrusionOk="0" h="4682" w="2099">
                  <a:moveTo>
                    <a:pt x="579"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4095126" y="4306458"/>
              <a:ext cx="74081" cy="165224"/>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4169169" y="4306458"/>
              <a:ext cx="74046" cy="165224"/>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4243176" y="4306458"/>
              <a:ext cx="74046" cy="165224"/>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4317184" y="4306458"/>
              <a:ext cx="74081" cy="165224"/>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4390133" y="4306458"/>
              <a:ext cx="74081" cy="165224"/>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4464175" y="4306458"/>
              <a:ext cx="74046" cy="165224"/>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4538183" y="4306458"/>
              <a:ext cx="74046" cy="165224"/>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4612191" y="4306458"/>
              <a:ext cx="74046" cy="165224"/>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4685140" y="4306458"/>
              <a:ext cx="74046" cy="165224"/>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4759147" y="4306458"/>
              <a:ext cx="74081" cy="165224"/>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4833190" y="4306458"/>
              <a:ext cx="74046" cy="165224"/>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4907198" y="4306458"/>
              <a:ext cx="74046" cy="165224"/>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4980146" y="4306458"/>
              <a:ext cx="74046" cy="165224"/>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5054154" y="4306458"/>
              <a:ext cx="74046" cy="165224"/>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5128162" y="4306458"/>
              <a:ext cx="74081" cy="165224"/>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5202204" y="4306458"/>
              <a:ext cx="74046" cy="165224"/>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5275153" y="4306458"/>
              <a:ext cx="74046" cy="165224"/>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17"/>
          <p:cNvSpPr txBox="1"/>
          <p:nvPr/>
        </p:nvSpPr>
        <p:spPr>
          <a:xfrm>
            <a:off x="6092295" y="3271213"/>
            <a:ext cx="6192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10%</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196" name="Google Shape;196;p17"/>
          <p:cNvGrpSpPr/>
          <p:nvPr/>
        </p:nvGrpSpPr>
        <p:grpSpPr>
          <a:xfrm>
            <a:off x="6097649" y="4023154"/>
            <a:ext cx="1549043" cy="165228"/>
            <a:chOff x="3800154" y="3853822"/>
            <a:chExt cx="1549043" cy="165228"/>
          </a:xfrm>
        </p:grpSpPr>
        <p:sp>
          <p:nvSpPr>
            <p:cNvPr id="197" name="Google Shape;197;p17"/>
            <p:cNvSpPr/>
            <p:nvPr/>
          </p:nvSpPr>
          <p:spPr>
            <a:xfrm>
              <a:off x="3800154" y="3853822"/>
              <a:ext cx="74044" cy="165228"/>
            </a:xfrm>
            <a:custGeom>
              <a:rect b="b" l="l" r="r" t="t"/>
              <a:pathLst>
                <a:path extrusionOk="0" h="4682" w="2098">
                  <a:moveTo>
                    <a:pt x="578" y="0"/>
                  </a:moveTo>
                  <a:lnTo>
                    <a:pt x="0" y="4681"/>
                  </a:lnTo>
                  <a:lnTo>
                    <a:pt x="1520" y="4681"/>
                  </a:lnTo>
                  <a:lnTo>
                    <a:pt x="209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3874162" y="3853822"/>
              <a:ext cx="74044" cy="165228"/>
            </a:xfrm>
            <a:custGeom>
              <a:rect b="b" l="l" r="r" t="t"/>
              <a:pathLst>
                <a:path extrusionOk="0" h="4682" w="2098">
                  <a:moveTo>
                    <a:pt x="578" y="0"/>
                  </a:moveTo>
                  <a:lnTo>
                    <a:pt x="0" y="4681"/>
                  </a:lnTo>
                  <a:lnTo>
                    <a:pt x="1520" y="4681"/>
                  </a:lnTo>
                  <a:lnTo>
                    <a:pt x="20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3948169" y="3853822"/>
              <a:ext cx="74044" cy="165228"/>
            </a:xfrm>
            <a:custGeom>
              <a:rect b="b" l="l" r="r" t="t"/>
              <a:pathLst>
                <a:path extrusionOk="0" h="4682" w="2098">
                  <a:moveTo>
                    <a:pt x="578" y="0"/>
                  </a:moveTo>
                  <a:lnTo>
                    <a:pt x="1" y="4681"/>
                  </a:lnTo>
                  <a:lnTo>
                    <a:pt x="1520" y="4681"/>
                  </a:lnTo>
                  <a:lnTo>
                    <a:pt x="20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4022177" y="3853822"/>
              <a:ext cx="74079" cy="165228"/>
            </a:xfrm>
            <a:custGeom>
              <a:rect b="b" l="l" r="r" t="t"/>
              <a:pathLst>
                <a:path extrusionOk="0" h="4682" w="2099">
                  <a:moveTo>
                    <a:pt x="579" y="0"/>
                  </a:moveTo>
                  <a:lnTo>
                    <a:pt x="1" y="4681"/>
                  </a:lnTo>
                  <a:lnTo>
                    <a:pt x="1521" y="4681"/>
                  </a:lnTo>
                  <a:lnTo>
                    <a:pt x="20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4095126" y="3853822"/>
              <a:ext cx="74079" cy="165228"/>
            </a:xfrm>
            <a:custGeom>
              <a:rect b="b" l="l" r="r" t="t"/>
              <a:pathLst>
                <a:path extrusionOk="0" h="4682" w="2099">
                  <a:moveTo>
                    <a:pt x="578" y="0"/>
                  </a:moveTo>
                  <a:lnTo>
                    <a:pt x="1" y="4681"/>
                  </a:lnTo>
                  <a:lnTo>
                    <a:pt x="1521" y="4681"/>
                  </a:lnTo>
                  <a:lnTo>
                    <a:pt x="20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4169169" y="3853822"/>
              <a:ext cx="74044" cy="165228"/>
            </a:xfrm>
            <a:custGeom>
              <a:rect b="b" l="l" r="r" t="t"/>
              <a:pathLst>
                <a:path extrusionOk="0" h="4682" w="2098">
                  <a:moveTo>
                    <a:pt x="578" y="0"/>
                  </a:moveTo>
                  <a:lnTo>
                    <a:pt x="0" y="4681"/>
                  </a:lnTo>
                  <a:lnTo>
                    <a:pt x="1520" y="4681"/>
                  </a:lnTo>
                  <a:lnTo>
                    <a:pt x="20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4243176" y="3853822"/>
              <a:ext cx="74044" cy="165228"/>
            </a:xfrm>
            <a:custGeom>
              <a:rect b="b" l="l" r="r" t="t"/>
              <a:pathLst>
                <a:path extrusionOk="0" h="4682" w="2098">
                  <a:moveTo>
                    <a:pt x="578" y="0"/>
                  </a:moveTo>
                  <a:lnTo>
                    <a:pt x="1" y="4681"/>
                  </a:lnTo>
                  <a:lnTo>
                    <a:pt x="1520" y="4681"/>
                  </a:lnTo>
                  <a:lnTo>
                    <a:pt x="20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4317184" y="3853822"/>
              <a:ext cx="74079" cy="165228"/>
            </a:xfrm>
            <a:custGeom>
              <a:rect b="b" l="l" r="r" t="t"/>
              <a:pathLst>
                <a:path extrusionOk="0" h="4682" w="2099">
                  <a:moveTo>
                    <a:pt x="578" y="0"/>
                  </a:moveTo>
                  <a:lnTo>
                    <a:pt x="1" y="4681"/>
                  </a:lnTo>
                  <a:lnTo>
                    <a:pt x="1521" y="4681"/>
                  </a:lnTo>
                  <a:lnTo>
                    <a:pt x="20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4390133" y="3853822"/>
              <a:ext cx="74079" cy="165228"/>
            </a:xfrm>
            <a:custGeom>
              <a:rect b="b" l="l" r="r" t="t"/>
              <a:pathLst>
                <a:path extrusionOk="0" h="4682" w="2099">
                  <a:moveTo>
                    <a:pt x="578" y="0"/>
                  </a:moveTo>
                  <a:lnTo>
                    <a:pt x="1" y="4681"/>
                  </a:lnTo>
                  <a:lnTo>
                    <a:pt x="1521" y="4681"/>
                  </a:lnTo>
                  <a:lnTo>
                    <a:pt x="20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4464175" y="3853822"/>
              <a:ext cx="74044" cy="165228"/>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4538183" y="3853822"/>
              <a:ext cx="74044" cy="165228"/>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4612191" y="3853822"/>
              <a:ext cx="74044" cy="165228"/>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4685140" y="3853822"/>
              <a:ext cx="74044" cy="165228"/>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4759147" y="3853822"/>
              <a:ext cx="74079" cy="165228"/>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4833190" y="3853822"/>
              <a:ext cx="74044" cy="165228"/>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4907198" y="3853822"/>
              <a:ext cx="74044" cy="165228"/>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4980146" y="3853822"/>
              <a:ext cx="74044" cy="165228"/>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5054154" y="3853822"/>
              <a:ext cx="74044" cy="165228"/>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5128162" y="3853822"/>
              <a:ext cx="74079" cy="165228"/>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5202204" y="3853822"/>
              <a:ext cx="74044" cy="165228"/>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5275153" y="3853822"/>
              <a:ext cx="74044" cy="165228"/>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17"/>
          <p:cNvSpPr txBox="1"/>
          <p:nvPr/>
        </p:nvSpPr>
        <p:spPr>
          <a:xfrm>
            <a:off x="6092296" y="3749138"/>
            <a:ext cx="6192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40</a:t>
            </a:r>
            <a:r>
              <a:rPr lang="en" sz="1700">
                <a:solidFill>
                  <a:schemeClr val="accent4"/>
                </a:solidFill>
                <a:latin typeface="Fira Sans Extra Condensed Medium"/>
                <a:ea typeface="Fira Sans Extra Condensed Medium"/>
                <a:cs typeface="Fira Sans Extra Condensed Medium"/>
                <a:sym typeface="Fira Sans Extra Condensed Medium"/>
              </a:rPr>
              <a:t>%</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grpSp>
        <p:nvGrpSpPr>
          <p:cNvPr id="219" name="Google Shape;219;p17"/>
          <p:cNvGrpSpPr/>
          <p:nvPr/>
        </p:nvGrpSpPr>
        <p:grpSpPr>
          <a:xfrm>
            <a:off x="6097649" y="4501083"/>
            <a:ext cx="1549043" cy="165228"/>
            <a:chOff x="3800154" y="4306458"/>
            <a:chExt cx="1549043" cy="165228"/>
          </a:xfrm>
        </p:grpSpPr>
        <p:sp>
          <p:nvSpPr>
            <p:cNvPr id="220" name="Google Shape;220;p17"/>
            <p:cNvSpPr/>
            <p:nvPr/>
          </p:nvSpPr>
          <p:spPr>
            <a:xfrm>
              <a:off x="3800154" y="4306458"/>
              <a:ext cx="74044" cy="165228"/>
            </a:xfrm>
            <a:custGeom>
              <a:rect b="b" l="l" r="r" t="t"/>
              <a:pathLst>
                <a:path extrusionOk="0" h="4682" w="2098">
                  <a:moveTo>
                    <a:pt x="578" y="0"/>
                  </a:moveTo>
                  <a:lnTo>
                    <a:pt x="0" y="4681"/>
                  </a:lnTo>
                  <a:lnTo>
                    <a:pt x="1520" y="4681"/>
                  </a:lnTo>
                  <a:lnTo>
                    <a:pt x="2097" y="0"/>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3874162" y="4306458"/>
              <a:ext cx="74044" cy="165228"/>
            </a:xfrm>
            <a:custGeom>
              <a:rect b="b" l="l" r="r" t="t"/>
              <a:pathLst>
                <a:path extrusionOk="0" h="4682" w="2098">
                  <a:moveTo>
                    <a:pt x="578" y="0"/>
                  </a:moveTo>
                  <a:lnTo>
                    <a:pt x="0" y="4681"/>
                  </a:lnTo>
                  <a:lnTo>
                    <a:pt x="1520" y="4681"/>
                  </a:lnTo>
                  <a:lnTo>
                    <a:pt x="2098" y="0"/>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3948169" y="4306458"/>
              <a:ext cx="74044" cy="165228"/>
            </a:xfrm>
            <a:custGeom>
              <a:rect b="b" l="l" r="r" t="t"/>
              <a:pathLst>
                <a:path extrusionOk="0" h="4682" w="2098">
                  <a:moveTo>
                    <a:pt x="578" y="0"/>
                  </a:moveTo>
                  <a:lnTo>
                    <a:pt x="1" y="4681"/>
                  </a:lnTo>
                  <a:lnTo>
                    <a:pt x="1520" y="4681"/>
                  </a:lnTo>
                  <a:lnTo>
                    <a:pt x="2098" y="0"/>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4022177" y="4306458"/>
              <a:ext cx="74079" cy="165228"/>
            </a:xfrm>
            <a:custGeom>
              <a:rect b="b" l="l" r="r" t="t"/>
              <a:pathLst>
                <a:path extrusionOk="0" h="4682" w="2099">
                  <a:moveTo>
                    <a:pt x="579" y="0"/>
                  </a:moveTo>
                  <a:lnTo>
                    <a:pt x="1" y="4681"/>
                  </a:lnTo>
                  <a:lnTo>
                    <a:pt x="1521" y="4681"/>
                  </a:lnTo>
                  <a:lnTo>
                    <a:pt x="2098" y="0"/>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4095126" y="4306458"/>
              <a:ext cx="74079" cy="165228"/>
            </a:xfrm>
            <a:custGeom>
              <a:rect b="b" l="l" r="r" t="t"/>
              <a:pathLst>
                <a:path extrusionOk="0" h="4682" w="2099">
                  <a:moveTo>
                    <a:pt x="578" y="0"/>
                  </a:moveTo>
                  <a:lnTo>
                    <a:pt x="1" y="4681"/>
                  </a:lnTo>
                  <a:lnTo>
                    <a:pt x="1521" y="4681"/>
                  </a:lnTo>
                  <a:lnTo>
                    <a:pt x="2098" y="0"/>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4169169" y="4306458"/>
              <a:ext cx="74044" cy="165228"/>
            </a:xfrm>
            <a:custGeom>
              <a:rect b="b" l="l" r="r" t="t"/>
              <a:pathLst>
                <a:path extrusionOk="0" h="4682" w="2098">
                  <a:moveTo>
                    <a:pt x="578" y="0"/>
                  </a:moveTo>
                  <a:lnTo>
                    <a:pt x="0" y="4681"/>
                  </a:lnTo>
                  <a:lnTo>
                    <a:pt x="1520" y="4681"/>
                  </a:lnTo>
                  <a:lnTo>
                    <a:pt x="2098" y="0"/>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4243176" y="4306458"/>
              <a:ext cx="74044" cy="165228"/>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4317184" y="4306458"/>
              <a:ext cx="74079" cy="165228"/>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4390133" y="4306458"/>
              <a:ext cx="74079" cy="165228"/>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4464175" y="4306458"/>
              <a:ext cx="74044" cy="165228"/>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4538183" y="4306458"/>
              <a:ext cx="74044" cy="165228"/>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612191" y="4306458"/>
              <a:ext cx="74044" cy="165228"/>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4685140" y="4306458"/>
              <a:ext cx="74044" cy="165228"/>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4759147" y="4306458"/>
              <a:ext cx="74079" cy="165228"/>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4833190" y="4306458"/>
              <a:ext cx="74044" cy="165228"/>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4907198" y="4306458"/>
              <a:ext cx="74044" cy="165228"/>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4980146" y="4306458"/>
              <a:ext cx="74044" cy="165228"/>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5054154" y="4306458"/>
              <a:ext cx="74044" cy="165228"/>
            </a:xfrm>
            <a:custGeom>
              <a:rect b="b" l="l" r="r" t="t"/>
              <a:pathLst>
                <a:path extrusionOk="0" h="4682" w="2098">
                  <a:moveTo>
                    <a:pt x="578" y="0"/>
                  </a:moveTo>
                  <a:lnTo>
                    <a:pt x="1"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5128162" y="4306458"/>
              <a:ext cx="74079" cy="165228"/>
            </a:xfrm>
            <a:custGeom>
              <a:rect b="b" l="l" r="r" t="t"/>
              <a:pathLst>
                <a:path extrusionOk="0" h="4682" w="2099">
                  <a:moveTo>
                    <a:pt x="578" y="0"/>
                  </a:moveTo>
                  <a:lnTo>
                    <a:pt x="1" y="4681"/>
                  </a:lnTo>
                  <a:lnTo>
                    <a:pt x="1521"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5202204" y="4306458"/>
              <a:ext cx="74044" cy="165228"/>
            </a:xfrm>
            <a:custGeom>
              <a:rect b="b" l="l" r="r" t="t"/>
              <a:pathLst>
                <a:path extrusionOk="0" h="4682" w="2098">
                  <a:moveTo>
                    <a:pt x="578" y="0"/>
                  </a:moveTo>
                  <a:lnTo>
                    <a:pt x="0" y="4681"/>
                  </a:lnTo>
                  <a:lnTo>
                    <a:pt x="1520" y="4681"/>
                  </a:lnTo>
                  <a:lnTo>
                    <a:pt x="20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5275153" y="4306458"/>
              <a:ext cx="74044" cy="165228"/>
            </a:xfrm>
            <a:custGeom>
              <a:rect b="b" l="l" r="r" t="t"/>
              <a:pathLst>
                <a:path extrusionOk="0" h="4682" w="2098">
                  <a:moveTo>
                    <a:pt x="578" y="0"/>
                  </a:moveTo>
                  <a:lnTo>
                    <a:pt x="0" y="4681"/>
                  </a:lnTo>
                  <a:lnTo>
                    <a:pt x="1520" y="4681"/>
                  </a:lnTo>
                  <a:lnTo>
                    <a:pt x="2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17"/>
          <p:cNvSpPr txBox="1"/>
          <p:nvPr/>
        </p:nvSpPr>
        <p:spPr>
          <a:xfrm>
            <a:off x="6092296" y="4234801"/>
            <a:ext cx="6192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741B47"/>
                </a:solidFill>
                <a:latin typeface="Fira Sans Extra Condensed Medium"/>
                <a:ea typeface="Fira Sans Extra Condensed Medium"/>
                <a:cs typeface="Fira Sans Extra Condensed Medium"/>
                <a:sym typeface="Fira Sans Extra Condensed Medium"/>
              </a:rPr>
              <a:t>20%</a:t>
            </a:r>
            <a:endParaRPr sz="1700">
              <a:solidFill>
                <a:srgbClr val="741B47"/>
              </a:solidFill>
              <a:latin typeface="Fira Sans Extra Condensed Medium"/>
              <a:ea typeface="Fira Sans Extra Condensed Medium"/>
              <a:cs typeface="Fira Sans Extra Condensed Medium"/>
              <a:sym typeface="Fira Sans Extra Condensed Medium"/>
            </a:endParaRPr>
          </a:p>
        </p:txBody>
      </p:sp>
      <p:pic>
        <p:nvPicPr>
          <p:cNvPr id="242" name="Google Shape;242;p17"/>
          <p:cNvPicPr preferRelativeResize="0"/>
          <p:nvPr/>
        </p:nvPicPr>
        <p:blipFill rotWithShape="1">
          <a:blip r:embed="rId3">
            <a:alphaModFix/>
          </a:blip>
          <a:srcRect b="24783" l="13934" r="13147" t="0"/>
          <a:stretch/>
        </p:blipFill>
        <p:spPr>
          <a:xfrm>
            <a:off x="6204776" y="845749"/>
            <a:ext cx="2101976" cy="1196050"/>
          </a:xfrm>
          <a:prstGeom prst="rect">
            <a:avLst/>
          </a:prstGeom>
          <a:noFill/>
          <a:ln>
            <a:noFill/>
          </a:ln>
        </p:spPr>
      </p:pic>
      <p:sp>
        <p:nvSpPr>
          <p:cNvPr id="243" name="Google Shape;243;p17"/>
          <p:cNvSpPr txBox="1"/>
          <p:nvPr>
            <p:ph type="title"/>
          </p:nvPr>
        </p:nvSpPr>
        <p:spPr>
          <a:xfrm>
            <a:off x="324400" y="963475"/>
            <a:ext cx="5067600" cy="2284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Arial"/>
              <a:buChar char="●"/>
            </a:pPr>
            <a:r>
              <a:rPr b="1" i="1" lang="en" sz="1500">
                <a:latin typeface="Arial"/>
                <a:ea typeface="Arial"/>
                <a:cs typeface="Arial"/>
                <a:sym typeface="Arial"/>
              </a:rPr>
              <a:t>Current app does not support any other language than Polish.</a:t>
            </a:r>
            <a:endParaRPr b="1" i="1" sz="1500">
              <a:latin typeface="Arial"/>
              <a:ea typeface="Arial"/>
              <a:cs typeface="Arial"/>
              <a:sym typeface="Arial"/>
            </a:endParaRPr>
          </a:p>
          <a:p>
            <a:pPr indent="-323850" lvl="0" marL="457200" rtl="0" algn="l">
              <a:spcBef>
                <a:spcPts val="0"/>
              </a:spcBef>
              <a:spcAft>
                <a:spcPts val="0"/>
              </a:spcAft>
              <a:buSzPts val="1500"/>
              <a:buFont typeface="Arial"/>
              <a:buChar char="●"/>
            </a:pPr>
            <a:r>
              <a:rPr b="1" i="1" lang="en" sz="1500">
                <a:latin typeface="Arial"/>
                <a:ea typeface="Arial"/>
                <a:cs typeface="Arial"/>
                <a:sym typeface="Arial"/>
              </a:rPr>
              <a:t>Current app does not work offline therefore it is impossible to use the collected coupons.</a:t>
            </a:r>
            <a:endParaRPr b="1" i="1" sz="1500">
              <a:latin typeface="Arial"/>
              <a:ea typeface="Arial"/>
              <a:cs typeface="Arial"/>
              <a:sym typeface="Arial"/>
            </a:endParaRPr>
          </a:p>
          <a:p>
            <a:pPr indent="-323850" lvl="0" marL="457200" rtl="0" algn="l">
              <a:spcBef>
                <a:spcPts val="0"/>
              </a:spcBef>
              <a:spcAft>
                <a:spcPts val="0"/>
              </a:spcAft>
              <a:buSzPts val="1500"/>
              <a:buFont typeface="Arial"/>
              <a:buChar char="●"/>
            </a:pPr>
            <a:r>
              <a:rPr b="1" i="1" lang="en" sz="1500">
                <a:latin typeface="Arial"/>
                <a:ea typeface="Arial"/>
                <a:cs typeface="Arial"/>
                <a:sym typeface="Arial"/>
              </a:rPr>
              <a:t>Current app does not have option to filter the products based on the availability in the location or in the stock.</a:t>
            </a:r>
            <a:endParaRPr b="1" i="1" sz="1500">
              <a:latin typeface="Arial"/>
              <a:ea typeface="Arial"/>
              <a:cs typeface="Arial"/>
              <a:sym typeface="Arial"/>
            </a:endParaRPr>
          </a:p>
          <a:p>
            <a:pPr indent="-323850" lvl="0" marL="457200" rtl="0" algn="l">
              <a:spcBef>
                <a:spcPts val="0"/>
              </a:spcBef>
              <a:spcAft>
                <a:spcPts val="0"/>
              </a:spcAft>
              <a:buSzPts val="1500"/>
              <a:buFont typeface="Arial"/>
              <a:buChar char="●"/>
            </a:pPr>
            <a:r>
              <a:rPr b="1" i="1" lang="en" sz="1500">
                <a:latin typeface="Arial"/>
                <a:ea typeface="Arial"/>
                <a:cs typeface="Arial"/>
                <a:sym typeface="Arial"/>
              </a:rPr>
              <a:t>During online shopping, the collected coupons are not accessible.</a:t>
            </a:r>
            <a:endParaRPr b="1" i="1" sz="1500">
              <a:latin typeface="Arial"/>
              <a:ea typeface="Arial"/>
              <a:cs typeface="Arial"/>
              <a:sym typeface="Arial"/>
            </a:endParaRPr>
          </a:p>
        </p:txBody>
      </p:sp>
      <p:sp>
        <p:nvSpPr>
          <p:cNvPr id="244" name="Google Shape;244;p17"/>
          <p:cNvSpPr txBox="1"/>
          <p:nvPr/>
        </p:nvSpPr>
        <p:spPr>
          <a:xfrm>
            <a:off x="33450" y="3320813"/>
            <a:ext cx="58803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solidFill>
                  <a:schemeClr val="dk1"/>
                </a:solidFill>
              </a:rPr>
              <a:t>The lack of essential features in the Stokrotka app can directly impact user engagement, leading to reduced sales and declining revenue. This challenge shows a significant risk to the business's growth and sustainability, as unmet user needs may drive customers toward competitors. Addressing these challenges is critical to maintaining customer loyalty and ensuring business success.</a:t>
            </a:r>
            <a:endParaRPr b="1" i="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8"/>
          <p:cNvSpPr txBox="1"/>
          <p:nvPr>
            <p:ph type="title"/>
          </p:nvPr>
        </p:nvSpPr>
        <p:spPr>
          <a:xfrm>
            <a:off x="556950" y="123775"/>
            <a:ext cx="2903400" cy="31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rgbClr val="38761D"/>
                </a:solidFill>
                <a:latin typeface="Arial"/>
                <a:ea typeface="Arial"/>
                <a:cs typeface="Arial"/>
                <a:sym typeface="Arial"/>
              </a:rPr>
              <a:t>Needed Data</a:t>
            </a:r>
            <a:endParaRPr b="1" sz="2900">
              <a:solidFill>
                <a:srgbClr val="38761D"/>
              </a:solidFill>
              <a:latin typeface="Arial"/>
              <a:ea typeface="Arial"/>
              <a:cs typeface="Arial"/>
              <a:sym typeface="Arial"/>
            </a:endParaRPr>
          </a:p>
        </p:txBody>
      </p:sp>
      <p:grpSp>
        <p:nvGrpSpPr>
          <p:cNvPr id="250" name="Google Shape;250;p18"/>
          <p:cNvGrpSpPr/>
          <p:nvPr/>
        </p:nvGrpSpPr>
        <p:grpSpPr>
          <a:xfrm>
            <a:off x="770346" y="904845"/>
            <a:ext cx="2476601" cy="3743242"/>
            <a:chOff x="5576334" y="1463820"/>
            <a:chExt cx="2661866" cy="4023261"/>
          </a:xfrm>
        </p:grpSpPr>
        <p:grpSp>
          <p:nvGrpSpPr>
            <p:cNvPr id="251" name="Google Shape;251;p18"/>
            <p:cNvGrpSpPr/>
            <p:nvPr/>
          </p:nvGrpSpPr>
          <p:grpSpPr>
            <a:xfrm>
              <a:off x="5576334" y="1463820"/>
              <a:ext cx="2661866" cy="4023261"/>
              <a:chOff x="3193013" y="819975"/>
              <a:chExt cx="2758125" cy="4168750"/>
            </a:xfrm>
          </p:grpSpPr>
          <p:sp>
            <p:nvSpPr>
              <p:cNvPr id="252" name="Google Shape;252;p18"/>
              <p:cNvSpPr/>
              <p:nvPr/>
            </p:nvSpPr>
            <p:spPr>
              <a:xfrm>
                <a:off x="3194688" y="821650"/>
                <a:ext cx="2754350" cy="4165825"/>
              </a:xfrm>
              <a:custGeom>
                <a:rect b="b" l="l" r="r" t="t"/>
                <a:pathLst>
                  <a:path extrusionOk="0" h="166633" w="110174">
                    <a:moveTo>
                      <a:pt x="103127" y="670"/>
                    </a:moveTo>
                    <a:cubicBezTo>
                      <a:pt x="106658" y="670"/>
                      <a:pt x="109538" y="3532"/>
                      <a:pt x="109538" y="7064"/>
                    </a:cubicBezTo>
                    <a:lnTo>
                      <a:pt x="109538" y="159552"/>
                    </a:lnTo>
                    <a:cubicBezTo>
                      <a:pt x="109538" y="163084"/>
                      <a:pt x="106658" y="165963"/>
                      <a:pt x="103127" y="165963"/>
                    </a:cubicBezTo>
                    <a:lnTo>
                      <a:pt x="7064" y="165963"/>
                    </a:lnTo>
                    <a:cubicBezTo>
                      <a:pt x="3532" y="165963"/>
                      <a:pt x="670" y="163084"/>
                      <a:pt x="670" y="159552"/>
                    </a:cubicBezTo>
                    <a:lnTo>
                      <a:pt x="670" y="7064"/>
                    </a:lnTo>
                    <a:cubicBezTo>
                      <a:pt x="670" y="3532"/>
                      <a:pt x="3532" y="670"/>
                      <a:pt x="7064" y="670"/>
                    </a:cubicBezTo>
                    <a:close/>
                    <a:moveTo>
                      <a:pt x="7064" y="0"/>
                    </a:moveTo>
                    <a:cubicBezTo>
                      <a:pt x="6880" y="0"/>
                      <a:pt x="6713" y="0"/>
                      <a:pt x="6545" y="17"/>
                    </a:cubicBezTo>
                    <a:cubicBezTo>
                      <a:pt x="6478" y="17"/>
                      <a:pt x="6445" y="34"/>
                      <a:pt x="6378" y="34"/>
                    </a:cubicBezTo>
                    <a:cubicBezTo>
                      <a:pt x="6093" y="50"/>
                      <a:pt x="5792" y="101"/>
                      <a:pt x="5524" y="168"/>
                    </a:cubicBezTo>
                    <a:cubicBezTo>
                      <a:pt x="5457" y="184"/>
                      <a:pt x="5407" y="184"/>
                      <a:pt x="5357" y="201"/>
                    </a:cubicBezTo>
                    <a:cubicBezTo>
                      <a:pt x="5307" y="218"/>
                      <a:pt x="5240" y="218"/>
                      <a:pt x="5206" y="251"/>
                    </a:cubicBezTo>
                    <a:cubicBezTo>
                      <a:pt x="4704" y="368"/>
                      <a:pt x="4219" y="553"/>
                      <a:pt x="3783" y="804"/>
                    </a:cubicBezTo>
                    <a:cubicBezTo>
                      <a:pt x="3733" y="837"/>
                      <a:pt x="3683" y="854"/>
                      <a:pt x="3633" y="887"/>
                    </a:cubicBezTo>
                    <a:cubicBezTo>
                      <a:pt x="3449" y="1004"/>
                      <a:pt x="3264" y="1122"/>
                      <a:pt x="3064" y="1256"/>
                    </a:cubicBezTo>
                    <a:cubicBezTo>
                      <a:pt x="3030" y="1272"/>
                      <a:pt x="2980" y="1306"/>
                      <a:pt x="2946" y="1339"/>
                    </a:cubicBezTo>
                    <a:cubicBezTo>
                      <a:pt x="2863" y="1389"/>
                      <a:pt x="2796" y="1456"/>
                      <a:pt x="2712" y="1523"/>
                    </a:cubicBezTo>
                    <a:cubicBezTo>
                      <a:pt x="2511" y="1674"/>
                      <a:pt x="2344" y="1841"/>
                      <a:pt x="2160" y="2026"/>
                    </a:cubicBezTo>
                    <a:lnTo>
                      <a:pt x="2026" y="2143"/>
                    </a:lnTo>
                    <a:lnTo>
                      <a:pt x="1959" y="2210"/>
                    </a:lnTo>
                    <a:cubicBezTo>
                      <a:pt x="1942" y="2226"/>
                      <a:pt x="1925" y="2260"/>
                      <a:pt x="1925" y="2277"/>
                    </a:cubicBezTo>
                    <a:cubicBezTo>
                      <a:pt x="1858" y="2344"/>
                      <a:pt x="1791" y="2394"/>
                      <a:pt x="1758" y="2461"/>
                    </a:cubicBezTo>
                    <a:cubicBezTo>
                      <a:pt x="1708" y="2528"/>
                      <a:pt x="1658" y="2595"/>
                      <a:pt x="1607" y="2645"/>
                    </a:cubicBezTo>
                    <a:cubicBezTo>
                      <a:pt x="1591" y="2678"/>
                      <a:pt x="1574" y="2695"/>
                      <a:pt x="1540" y="2729"/>
                    </a:cubicBezTo>
                    <a:lnTo>
                      <a:pt x="1507" y="2779"/>
                    </a:lnTo>
                    <a:cubicBezTo>
                      <a:pt x="1457" y="2846"/>
                      <a:pt x="1406" y="2896"/>
                      <a:pt x="1356" y="2980"/>
                    </a:cubicBezTo>
                    <a:cubicBezTo>
                      <a:pt x="1356" y="2980"/>
                      <a:pt x="1356" y="3013"/>
                      <a:pt x="1339" y="3013"/>
                    </a:cubicBezTo>
                    <a:cubicBezTo>
                      <a:pt x="1273" y="3097"/>
                      <a:pt x="1206" y="3181"/>
                      <a:pt x="1172" y="3264"/>
                    </a:cubicBezTo>
                    <a:cubicBezTo>
                      <a:pt x="1172" y="3281"/>
                      <a:pt x="1155" y="3281"/>
                      <a:pt x="1155" y="3281"/>
                    </a:cubicBezTo>
                    <a:cubicBezTo>
                      <a:pt x="1105" y="3365"/>
                      <a:pt x="1038" y="3448"/>
                      <a:pt x="1005" y="3532"/>
                    </a:cubicBezTo>
                    <a:cubicBezTo>
                      <a:pt x="938" y="3616"/>
                      <a:pt x="904" y="3716"/>
                      <a:pt x="837" y="3817"/>
                    </a:cubicBezTo>
                    <a:cubicBezTo>
                      <a:pt x="821" y="3850"/>
                      <a:pt x="821" y="3867"/>
                      <a:pt x="821" y="3867"/>
                    </a:cubicBezTo>
                    <a:lnTo>
                      <a:pt x="687" y="4118"/>
                    </a:lnTo>
                    <a:lnTo>
                      <a:pt x="570" y="4436"/>
                    </a:lnTo>
                    <a:lnTo>
                      <a:pt x="436" y="4737"/>
                    </a:lnTo>
                    <a:cubicBezTo>
                      <a:pt x="369" y="4905"/>
                      <a:pt x="335" y="5055"/>
                      <a:pt x="285" y="5223"/>
                    </a:cubicBezTo>
                    <a:lnTo>
                      <a:pt x="168" y="5725"/>
                    </a:lnTo>
                    <a:cubicBezTo>
                      <a:pt x="151" y="5859"/>
                      <a:pt x="118" y="5959"/>
                      <a:pt x="101" y="6060"/>
                    </a:cubicBezTo>
                    <a:cubicBezTo>
                      <a:pt x="84" y="6160"/>
                      <a:pt x="84" y="6244"/>
                      <a:pt x="67" y="6361"/>
                    </a:cubicBezTo>
                    <a:lnTo>
                      <a:pt x="67" y="6394"/>
                    </a:lnTo>
                    <a:cubicBezTo>
                      <a:pt x="67" y="6445"/>
                      <a:pt x="34" y="6495"/>
                      <a:pt x="34" y="6545"/>
                    </a:cubicBezTo>
                    <a:cubicBezTo>
                      <a:pt x="34" y="6612"/>
                      <a:pt x="17" y="6662"/>
                      <a:pt x="17" y="6729"/>
                    </a:cubicBezTo>
                    <a:cubicBezTo>
                      <a:pt x="17" y="6830"/>
                      <a:pt x="0" y="6947"/>
                      <a:pt x="0" y="7064"/>
                    </a:cubicBezTo>
                    <a:lnTo>
                      <a:pt x="0" y="159552"/>
                    </a:lnTo>
                    <a:cubicBezTo>
                      <a:pt x="0" y="159653"/>
                      <a:pt x="0" y="159770"/>
                      <a:pt x="17" y="159887"/>
                    </a:cubicBezTo>
                    <a:cubicBezTo>
                      <a:pt x="17" y="159954"/>
                      <a:pt x="17" y="160021"/>
                      <a:pt x="34" y="160071"/>
                    </a:cubicBezTo>
                    <a:cubicBezTo>
                      <a:pt x="34" y="160121"/>
                      <a:pt x="34" y="160188"/>
                      <a:pt x="67" y="160222"/>
                    </a:cubicBezTo>
                    <a:lnTo>
                      <a:pt x="67" y="160272"/>
                    </a:lnTo>
                    <a:cubicBezTo>
                      <a:pt x="84" y="160372"/>
                      <a:pt x="84" y="160473"/>
                      <a:pt x="101" y="160556"/>
                    </a:cubicBezTo>
                    <a:cubicBezTo>
                      <a:pt x="118" y="160690"/>
                      <a:pt x="151" y="160791"/>
                      <a:pt x="168" y="160891"/>
                    </a:cubicBezTo>
                    <a:cubicBezTo>
                      <a:pt x="201" y="161059"/>
                      <a:pt x="235" y="161226"/>
                      <a:pt x="285" y="161393"/>
                    </a:cubicBezTo>
                    <a:cubicBezTo>
                      <a:pt x="335" y="161561"/>
                      <a:pt x="402" y="161728"/>
                      <a:pt x="436" y="161879"/>
                    </a:cubicBezTo>
                    <a:lnTo>
                      <a:pt x="570" y="162197"/>
                    </a:lnTo>
                    <a:lnTo>
                      <a:pt x="687" y="162498"/>
                    </a:lnTo>
                    <a:lnTo>
                      <a:pt x="821" y="162749"/>
                    </a:lnTo>
                    <a:cubicBezTo>
                      <a:pt x="837" y="162783"/>
                      <a:pt x="837" y="162799"/>
                      <a:pt x="837" y="162799"/>
                    </a:cubicBezTo>
                    <a:cubicBezTo>
                      <a:pt x="871" y="162900"/>
                      <a:pt x="938" y="162984"/>
                      <a:pt x="1005" y="163084"/>
                    </a:cubicBezTo>
                    <a:cubicBezTo>
                      <a:pt x="1038" y="163168"/>
                      <a:pt x="1105" y="163251"/>
                      <a:pt x="1155" y="163335"/>
                    </a:cubicBezTo>
                    <a:lnTo>
                      <a:pt x="1172" y="163369"/>
                    </a:lnTo>
                    <a:cubicBezTo>
                      <a:pt x="1239" y="163452"/>
                      <a:pt x="1289" y="163536"/>
                      <a:pt x="1339" y="163620"/>
                    </a:cubicBezTo>
                    <a:lnTo>
                      <a:pt x="1356" y="163636"/>
                    </a:lnTo>
                    <a:cubicBezTo>
                      <a:pt x="1406" y="163703"/>
                      <a:pt x="1457" y="163787"/>
                      <a:pt x="1507" y="163837"/>
                    </a:cubicBezTo>
                    <a:cubicBezTo>
                      <a:pt x="1524" y="163871"/>
                      <a:pt x="1524" y="163887"/>
                      <a:pt x="1540" y="163887"/>
                    </a:cubicBezTo>
                    <a:cubicBezTo>
                      <a:pt x="1574" y="163904"/>
                      <a:pt x="1591" y="163921"/>
                      <a:pt x="1607" y="163971"/>
                    </a:cubicBezTo>
                    <a:cubicBezTo>
                      <a:pt x="1658" y="164038"/>
                      <a:pt x="1708" y="164088"/>
                      <a:pt x="1758" y="164155"/>
                    </a:cubicBezTo>
                    <a:cubicBezTo>
                      <a:pt x="1825" y="164222"/>
                      <a:pt x="1858" y="164289"/>
                      <a:pt x="1925" y="164339"/>
                    </a:cubicBezTo>
                    <a:cubicBezTo>
                      <a:pt x="1942" y="164373"/>
                      <a:pt x="1959" y="164390"/>
                      <a:pt x="1959" y="164406"/>
                    </a:cubicBezTo>
                    <a:lnTo>
                      <a:pt x="2026" y="164473"/>
                    </a:lnTo>
                    <a:lnTo>
                      <a:pt x="2160" y="164590"/>
                    </a:lnTo>
                    <a:cubicBezTo>
                      <a:pt x="2344" y="164791"/>
                      <a:pt x="2528" y="164959"/>
                      <a:pt x="2712" y="165093"/>
                    </a:cubicBezTo>
                    <a:cubicBezTo>
                      <a:pt x="2796" y="165160"/>
                      <a:pt x="2863" y="165226"/>
                      <a:pt x="2946" y="165260"/>
                    </a:cubicBezTo>
                    <a:cubicBezTo>
                      <a:pt x="2980" y="165293"/>
                      <a:pt x="3030" y="165327"/>
                      <a:pt x="3064" y="165344"/>
                    </a:cubicBezTo>
                    <a:cubicBezTo>
                      <a:pt x="3264" y="165478"/>
                      <a:pt x="3449" y="165595"/>
                      <a:pt x="3633" y="165712"/>
                    </a:cubicBezTo>
                    <a:lnTo>
                      <a:pt x="3783" y="165796"/>
                    </a:lnTo>
                    <a:cubicBezTo>
                      <a:pt x="4219" y="166013"/>
                      <a:pt x="4704" y="166214"/>
                      <a:pt x="5206" y="166348"/>
                    </a:cubicBezTo>
                    <a:cubicBezTo>
                      <a:pt x="5240" y="166381"/>
                      <a:pt x="5307" y="166381"/>
                      <a:pt x="5357" y="166398"/>
                    </a:cubicBezTo>
                    <a:cubicBezTo>
                      <a:pt x="5407" y="166415"/>
                      <a:pt x="5457" y="166415"/>
                      <a:pt x="5524" y="166432"/>
                    </a:cubicBezTo>
                    <a:cubicBezTo>
                      <a:pt x="5792" y="166499"/>
                      <a:pt x="6076" y="166549"/>
                      <a:pt x="6378" y="166582"/>
                    </a:cubicBezTo>
                    <a:cubicBezTo>
                      <a:pt x="6411" y="166582"/>
                      <a:pt x="6478" y="166599"/>
                      <a:pt x="6545" y="166599"/>
                    </a:cubicBezTo>
                    <a:cubicBezTo>
                      <a:pt x="6713" y="166633"/>
                      <a:pt x="6897" y="166633"/>
                      <a:pt x="7064" y="166633"/>
                    </a:cubicBezTo>
                    <a:lnTo>
                      <a:pt x="103127" y="166633"/>
                    </a:lnTo>
                    <a:cubicBezTo>
                      <a:pt x="103311" y="166633"/>
                      <a:pt x="103478" y="166633"/>
                      <a:pt x="103646" y="166599"/>
                    </a:cubicBezTo>
                    <a:cubicBezTo>
                      <a:pt x="103696" y="166599"/>
                      <a:pt x="103763" y="166582"/>
                      <a:pt x="103796" y="166582"/>
                    </a:cubicBezTo>
                    <a:cubicBezTo>
                      <a:pt x="104097" y="166566"/>
                      <a:pt x="104382" y="166499"/>
                      <a:pt x="104683" y="166432"/>
                    </a:cubicBezTo>
                    <a:cubicBezTo>
                      <a:pt x="104717" y="166415"/>
                      <a:pt x="104784" y="166415"/>
                      <a:pt x="104851" y="166398"/>
                    </a:cubicBezTo>
                    <a:cubicBezTo>
                      <a:pt x="104884" y="166398"/>
                      <a:pt x="104934" y="166381"/>
                      <a:pt x="104968" y="166381"/>
                    </a:cubicBezTo>
                    <a:cubicBezTo>
                      <a:pt x="105470" y="166248"/>
                      <a:pt x="105955" y="166047"/>
                      <a:pt x="106407" y="165812"/>
                    </a:cubicBezTo>
                    <a:lnTo>
                      <a:pt x="106558" y="165729"/>
                    </a:lnTo>
                    <a:cubicBezTo>
                      <a:pt x="106658" y="165662"/>
                      <a:pt x="106742" y="165628"/>
                      <a:pt x="106859" y="165561"/>
                    </a:cubicBezTo>
                    <a:cubicBezTo>
                      <a:pt x="106893" y="165545"/>
                      <a:pt x="106943" y="165494"/>
                      <a:pt x="106977" y="165478"/>
                    </a:cubicBezTo>
                    <a:cubicBezTo>
                      <a:pt x="107027" y="165461"/>
                      <a:pt x="107060" y="165411"/>
                      <a:pt x="107127" y="165394"/>
                    </a:cubicBezTo>
                    <a:cubicBezTo>
                      <a:pt x="107244" y="165310"/>
                      <a:pt x="107378" y="165210"/>
                      <a:pt x="107495" y="165126"/>
                    </a:cubicBezTo>
                    <a:cubicBezTo>
                      <a:pt x="107546" y="165076"/>
                      <a:pt x="107613" y="165042"/>
                      <a:pt x="107646" y="164992"/>
                    </a:cubicBezTo>
                    <a:cubicBezTo>
                      <a:pt x="107730" y="164925"/>
                      <a:pt x="107813" y="164842"/>
                      <a:pt x="107880" y="164791"/>
                    </a:cubicBezTo>
                    <a:lnTo>
                      <a:pt x="107998" y="164657"/>
                    </a:lnTo>
                    <a:lnTo>
                      <a:pt x="108232" y="164423"/>
                    </a:lnTo>
                    <a:lnTo>
                      <a:pt x="108232" y="164406"/>
                    </a:lnTo>
                    <a:cubicBezTo>
                      <a:pt x="108383" y="164256"/>
                      <a:pt x="108533" y="164088"/>
                      <a:pt x="108650" y="163921"/>
                    </a:cubicBezTo>
                    <a:lnTo>
                      <a:pt x="108650" y="163904"/>
                    </a:lnTo>
                    <a:cubicBezTo>
                      <a:pt x="108868" y="163653"/>
                      <a:pt x="109035" y="163385"/>
                      <a:pt x="109203" y="163084"/>
                    </a:cubicBezTo>
                    <a:cubicBezTo>
                      <a:pt x="109253" y="162984"/>
                      <a:pt x="109303" y="162900"/>
                      <a:pt x="109370" y="162799"/>
                    </a:cubicBezTo>
                    <a:cubicBezTo>
                      <a:pt x="109370" y="162783"/>
                      <a:pt x="109387" y="162783"/>
                      <a:pt x="109387" y="162749"/>
                    </a:cubicBezTo>
                    <a:lnTo>
                      <a:pt x="109504" y="162498"/>
                    </a:lnTo>
                    <a:lnTo>
                      <a:pt x="109638" y="162197"/>
                    </a:lnTo>
                    <a:lnTo>
                      <a:pt x="109755" y="161879"/>
                    </a:lnTo>
                    <a:cubicBezTo>
                      <a:pt x="109805" y="161778"/>
                      <a:pt x="109822" y="161661"/>
                      <a:pt x="109872" y="161561"/>
                    </a:cubicBezTo>
                    <a:lnTo>
                      <a:pt x="109872" y="161544"/>
                    </a:lnTo>
                    <a:cubicBezTo>
                      <a:pt x="109889" y="161444"/>
                      <a:pt x="109923" y="161326"/>
                      <a:pt x="109956" y="161226"/>
                    </a:cubicBezTo>
                    <a:cubicBezTo>
                      <a:pt x="109973" y="161126"/>
                      <a:pt x="109989" y="161025"/>
                      <a:pt x="110006" y="160891"/>
                    </a:cubicBezTo>
                    <a:cubicBezTo>
                      <a:pt x="110040" y="160791"/>
                      <a:pt x="110056" y="160657"/>
                      <a:pt x="110073" y="160556"/>
                    </a:cubicBezTo>
                    <a:cubicBezTo>
                      <a:pt x="110090" y="160456"/>
                      <a:pt x="110090" y="160356"/>
                      <a:pt x="110123" y="160272"/>
                    </a:cubicBezTo>
                    <a:lnTo>
                      <a:pt x="110123" y="160222"/>
                    </a:lnTo>
                    <a:lnTo>
                      <a:pt x="110123" y="160121"/>
                    </a:lnTo>
                    <a:lnTo>
                      <a:pt x="110123" y="160104"/>
                    </a:lnTo>
                    <a:lnTo>
                      <a:pt x="110123" y="160054"/>
                    </a:lnTo>
                    <a:lnTo>
                      <a:pt x="110123" y="160004"/>
                    </a:lnTo>
                    <a:lnTo>
                      <a:pt x="110123" y="159870"/>
                    </a:lnTo>
                    <a:lnTo>
                      <a:pt x="110123" y="159736"/>
                    </a:lnTo>
                    <a:lnTo>
                      <a:pt x="110123" y="159720"/>
                    </a:lnTo>
                    <a:lnTo>
                      <a:pt x="110123" y="159535"/>
                    </a:lnTo>
                    <a:lnTo>
                      <a:pt x="110123" y="7064"/>
                    </a:lnTo>
                    <a:cubicBezTo>
                      <a:pt x="110174" y="6997"/>
                      <a:pt x="110174" y="6947"/>
                      <a:pt x="110174" y="6880"/>
                    </a:cubicBezTo>
                    <a:lnTo>
                      <a:pt x="110174" y="6729"/>
                    </a:lnTo>
                    <a:cubicBezTo>
                      <a:pt x="110174" y="6645"/>
                      <a:pt x="110174" y="6578"/>
                      <a:pt x="110157" y="6495"/>
                    </a:cubicBezTo>
                    <a:lnTo>
                      <a:pt x="110157" y="6378"/>
                    </a:lnTo>
                    <a:lnTo>
                      <a:pt x="110157" y="6327"/>
                    </a:lnTo>
                    <a:cubicBezTo>
                      <a:pt x="110157" y="6311"/>
                      <a:pt x="110157" y="6294"/>
                      <a:pt x="110140" y="6244"/>
                    </a:cubicBezTo>
                    <a:cubicBezTo>
                      <a:pt x="110140" y="6160"/>
                      <a:pt x="110107" y="6110"/>
                      <a:pt x="110107" y="6043"/>
                    </a:cubicBezTo>
                    <a:cubicBezTo>
                      <a:pt x="110090" y="5909"/>
                      <a:pt x="110073" y="5808"/>
                      <a:pt x="110056" y="5708"/>
                    </a:cubicBezTo>
                    <a:cubicBezTo>
                      <a:pt x="110023" y="5608"/>
                      <a:pt x="110006" y="5474"/>
                      <a:pt x="109989" y="5373"/>
                    </a:cubicBezTo>
                    <a:cubicBezTo>
                      <a:pt x="109973" y="5273"/>
                      <a:pt x="109923" y="5156"/>
                      <a:pt x="109906" y="5055"/>
                    </a:cubicBezTo>
                    <a:lnTo>
                      <a:pt x="109906" y="5038"/>
                    </a:lnTo>
                    <a:cubicBezTo>
                      <a:pt x="109872" y="4938"/>
                      <a:pt x="109839" y="4821"/>
                      <a:pt x="109805" y="4720"/>
                    </a:cubicBezTo>
                    <a:lnTo>
                      <a:pt x="109671" y="4402"/>
                    </a:lnTo>
                    <a:lnTo>
                      <a:pt x="109554" y="4101"/>
                    </a:lnTo>
                    <a:lnTo>
                      <a:pt x="109420" y="3850"/>
                    </a:lnTo>
                    <a:cubicBezTo>
                      <a:pt x="109404" y="3817"/>
                      <a:pt x="109404" y="3817"/>
                      <a:pt x="109404" y="3800"/>
                    </a:cubicBezTo>
                    <a:cubicBezTo>
                      <a:pt x="109353" y="3699"/>
                      <a:pt x="109303" y="3616"/>
                      <a:pt x="109236" y="3515"/>
                    </a:cubicBezTo>
                    <a:cubicBezTo>
                      <a:pt x="109069" y="3214"/>
                      <a:pt x="108885" y="2946"/>
                      <a:pt x="108701" y="2695"/>
                    </a:cubicBezTo>
                    <a:lnTo>
                      <a:pt x="108701" y="2678"/>
                    </a:lnTo>
                    <a:cubicBezTo>
                      <a:pt x="108567" y="2511"/>
                      <a:pt x="108416" y="2344"/>
                      <a:pt x="108282" y="2193"/>
                    </a:cubicBezTo>
                    <a:lnTo>
                      <a:pt x="108048" y="1959"/>
                    </a:lnTo>
                    <a:lnTo>
                      <a:pt x="107914" y="1841"/>
                    </a:lnTo>
                    <a:cubicBezTo>
                      <a:pt x="107830" y="1774"/>
                      <a:pt x="107763" y="1691"/>
                      <a:pt x="107680" y="1624"/>
                    </a:cubicBezTo>
                    <a:cubicBezTo>
                      <a:pt x="107646" y="1590"/>
                      <a:pt x="107579" y="1540"/>
                      <a:pt x="107546" y="1507"/>
                    </a:cubicBezTo>
                    <a:cubicBezTo>
                      <a:pt x="107412" y="1389"/>
                      <a:pt x="107295" y="1306"/>
                      <a:pt x="107161" y="1222"/>
                    </a:cubicBezTo>
                    <a:cubicBezTo>
                      <a:pt x="107127" y="1205"/>
                      <a:pt x="107077" y="1172"/>
                      <a:pt x="107010" y="1138"/>
                    </a:cubicBezTo>
                    <a:cubicBezTo>
                      <a:pt x="106977" y="1122"/>
                      <a:pt x="106926" y="1088"/>
                      <a:pt x="106893" y="1055"/>
                    </a:cubicBezTo>
                    <a:cubicBezTo>
                      <a:pt x="106792" y="1004"/>
                      <a:pt x="106709" y="938"/>
                      <a:pt x="106592" y="887"/>
                    </a:cubicBezTo>
                    <a:cubicBezTo>
                      <a:pt x="106558" y="871"/>
                      <a:pt x="106491" y="854"/>
                      <a:pt x="106458" y="804"/>
                    </a:cubicBezTo>
                    <a:cubicBezTo>
                      <a:pt x="105989" y="553"/>
                      <a:pt x="105504" y="368"/>
                      <a:pt x="105001" y="251"/>
                    </a:cubicBezTo>
                    <a:cubicBezTo>
                      <a:pt x="104968" y="218"/>
                      <a:pt x="104918" y="218"/>
                      <a:pt x="104884" y="218"/>
                    </a:cubicBezTo>
                    <a:cubicBezTo>
                      <a:pt x="104817" y="201"/>
                      <a:pt x="104784" y="201"/>
                      <a:pt x="104717" y="184"/>
                    </a:cubicBezTo>
                    <a:cubicBezTo>
                      <a:pt x="104416" y="117"/>
                      <a:pt x="104131" y="84"/>
                      <a:pt x="103830" y="34"/>
                    </a:cubicBezTo>
                    <a:cubicBezTo>
                      <a:pt x="103796" y="34"/>
                      <a:pt x="103729" y="34"/>
                      <a:pt x="103696" y="17"/>
                    </a:cubicBezTo>
                    <a:cubicBezTo>
                      <a:pt x="103528" y="0"/>
                      <a:pt x="103328" y="0"/>
                      <a:pt x="103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3193013" y="819975"/>
                <a:ext cx="2758125" cy="4168750"/>
              </a:xfrm>
              <a:custGeom>
                <a:rect b="b" l="l" r="r" t="t"/>
                <a:pathLst>
                  <a:path extrusionOk="0" h="166750" w="110325">
                    <a:moveTo>
                      <a:pt x="107926" y="164950"/>
                    </a:moveTo>
                    <a:cubicBezTo>
                      <a:pt x="107878" y="164992"/>
                      <a:pt x="107830" y="165034"/>
                      <a:pt x="107781" y="165075"/>
                    </a:cubicBezTo>
                    <a:lnTo>
                      <a:pt x="107781" y="165075"/>
                    </a:lnTo>
                    <a:cubicBezTo>
                      <a:pt x="107835" y="165043"/>
                      <a:pt x="107882" y="164996"/>
                      <a:pt x="107926" y="164950"/>
                    </a:cubicBezTo>
                    <a:close/>
                    <a:moveTo>
                      <a:pt x="107781" y="165075"/>
                    </a:moveTo>
                    <a:lnTo>
                      <a:pt x="107781" y="165075"/>
                    </a:lnTo>
                    <a:cubicBezTo>
                      <a:pt x="107781" y="165075"/>
                      <a:pt x="107780" y="165076"/>
                      <a:pt x="107780" y="165076"/>
                    </a:cubicBezTo>
                    <a:cubicBezTo>
                      <a:pt x="107779" y="165077"/>
                      <a:pt x="107779" y="165077"/>
                      <a:pt x="107778" y="165078"/>
                    </a:cubicBezTo>
                    <a:lnTo>
                      <a:pt x="107778" y="165078"/>
                    </a:lnTo>
                    <a:cubicBezTo>
                      <a:pt x="107779" y="165077"/>
                      <a:pt x="107780" y="165076"/>
                      <a:pt x="107781" y="165075"/>
                    </a:cubicBezTo>
                    <a:close/>
                    <a:moveTo>
                      <a:pt x="107778" y="165078"/>
                    </a:moveTo>
                    <a:cubicBezTo>
                      <a:pt x="107757" y="165095"/>
                      <a:pt x="107737" y="165112"/>
                      <a:pt x="107716" y="165129"/>
                    </a:cubicBezTo>
                    <a:lnTo>
                      <a:pt x="107716" y="165129"/>
                    </a:lnTo>
                    <a:cubicBezTo>
                      <a:pt x="107737" y="165113"/>
                      <a:pt x="107759" y="165097"/>
                      <a:pt x="107778" y="165078"/>
                    </a:cubicBezTo>
                    <a:close/>
                    <a:moveTo>
                      <a:pt x="107716" y="165129"/>
                    </a:moveTo>
                    <a:cubicBezTo>
                      <a:pt x="107695" y="165145"/>
                      <a:pt x="107675" y="165160"/>
                      <a:pt x="107658" y="165177"/>
                    </a:cubicBezTo>
                    <a:lnTo>
                      <a:pt x="107658" y="165177"/>
                    </a:lnTo>
                    <a:cubicBezTo>
                      <a:pt x="107677" y="165161"/>
                      <a:pt x="107697" y="165145"/>
                      <a:pt x="107716" y="165129"/>
                    </a:cubicBezTo>
                    <a:close/>
                    <a:moveTo>
                      <a:pt x="107658" y="165177"/>
                    </a:moveTo>
                    <a:lnTo>
                      <a:pt x="107658" y="165177"/>
                    </a:lnTo>
                    <a:cubicBezTo>
                      <a:pt x="107620" y="165207"/>
                      <a:pt x="107582" y="165237"/>
                      <a:pt x="107544" y="165266"/>
                    </a:cubicBezTo>
                    <a:lnTo>
                      <a:pt x="107544" y="165266"/>
                    </a:lnTo>
                    <a:cubicBezTo>
                      <a:pt x="107572" y="165247"/>
                      <a:pt x="107600" y="165228"/>
                      <a:pt x="107629" y="165210"/>
                    </a:cubicBezTo>
                    <a:cubicBezTo>
                      <a:pt x="107637" y="165198"/>
                      <a:pt x="107647" y="165187"/>
                      <a:pt x="107658" y="165177"/>
                    </a:cubicBezTo>
                    <a:close/>
                    <a:moveTo>
                      <a:pt x="7131" y="0"/>
                    </a:moveTo>
                    <a:cubicBezTo>
                      <a:pt x="3198" y="0"/>
                      <a:pt x="0" y="3197"/>
                      <a:pt x="0" y="7131"/>
                    </a:cubicBezTo>
                    <a:lnTo>
                      <a:pt x="0" y="159619"/>
                    </a:lnTo>
                    <a:cubicBezTo>
                      <a:pt x="0" y="163553"/>
                      <a:pt x="3198" y="166750"/>
                      <a:pt x="7131" y="166750"/>
                    </a:cubicBezTo>
                    <a:lnTo>
                      <a:pt x="103194" y="166750"/>
                    </a:lnTo>
                    <a:cubicBezTo>
                      <a:pt x="104830" y="166750"/>
                      <a:pt x="106340" y="166196"/>
                      <a:pt x="107544" y="165266"/>
                    </a:cubicBezTo>
                    <a:lnTo>
                      <a:pt x="107544" y="165266"/>
                    </a:lnTo>
                    <a:cubicBezTo>
                      <a:pt x="107444" y="165336"/>
                      <a:pt x="107349" y="165412"/>
                      <a:pt x="107244" y="165478"/>
                    </a:cubicBezTo>
                    <a:cubicBezTo>
                      <a:pt x="107211" y="165494"/>
                      <a:pt x="107161" y="165545"/>
                      <a:pt x="107110" y="165561"/>
                    </a:cubicBezTo>
                    <a:cubicBezTo>
                      <a:pt x="107060" y="165578"/>
                      <a:pt x="107027" y="165628"/>
                      <a:pt x="106977" y="165645"/>
                    </a:cubicBezTo>
                    <a:cubicBezTo>
                      <a:pt x="106876" y="165712"/>
                      <a:pt x="106792" y="165779"/>
                      <a:pt x="106692" y="165812"/>
                    </a:cubicBezTo>
                    <a:lnTo>
                      <a:pt x="106541" y="165896"/>
                    </a:lnTo>
                    <a:cubicBezTo>
                      <a:pt x="106073" y="166130"/>
                      <a:pt x="105604" y="166331"/>
                      <a:pt x="105102" y="166465"/>
                    </a:cubicBezTo>
                    <a:cubicBezTo>
                      <a:pt x="105052" y="166482"/>
                      <a:pt x="105018" y="166482"/>
                      <a:pt x="104968" y="166482"/>
                    </a:cubicBezTo>
                    <a:cubicBezTo>
                      <a:pt x="104901" y="166499"/>
                      <a:pt x="104868" y="166499"/>
                      <a:pt x="104801" y="166532"/>
                    </a:cubicBezTo>
                    <a:cubicBezTo>
                      <a:pt x="104516" y="166582"/>
                      <a:pt x="104215" y="166633"/>
                      <a:pt x="103930" y="166666"/>
                    </a:cubicBezTo>
                    <a:cubicBezTo>
                      <a:pt x="103880" y="166666"/>
                      <a:pt x="103813" y="166700"/>
                      <a:pt x="103780" y="166700"/>
                    </a:cubicBezTo>
                    <a:cubicBezTo>
                      <a:pt x="103612" y="166716"/>
                      <a:pt x="103428" y="166716"/>
                      <a:pt x="103261" y="166716"/>
                    </a:cubicBezTo>
                    <a:lnTo>
                      <a:pt x="7131" y="166716"/>
                    </a:lnTo>
                    <a:cubicBezTo>
                      <a:pt x="6947" y="166716"/>
                      <a:pt x="6780" y="166716"/>
                      <a:pt x="6612" y="166700"/>
                    </a:cubicBezTo>
                    <a:cubicBezTo>
                      <a:pt x="6545" y="166700"/>
                      <a:pt x="6512" y="166666"/>
                      <a:pt x="6445" y="166666"/>
                    </a:cubicBezTo>
                    <a:cubicBezTo>
                      <a:pt x="6160" y="166649"/>
                      <a:pt x="5859" y="166582"/>
                      <a:pt x="5591" y="166532"/>
                    </a:cubicBezTo>
                    <a:cubicBezTo>
                      <a:pt x="5524" y="166499"/>
                      <a:pt x="5474" y="166499"/>
                      <a:pt x="5424" y="166482"/>
                    </a:cubicBezTo>
                    <a:cubicBezTo>
                      <a:pt x="5374" y="166465"/>
                      <a:pt x="5307" y="166465"/>
                      <a:pt x="5273" y="166448"/>
                    </a:cubicBezTo>
                    <a:cubicBezTo>
                      <a:pt x="4771" y="166315"/>
                      <a:pt x="4286" y="166130"/>
                      <a:pt x="3850" y="165879"/>
                    </a:cubicBezTo>
                    <a:lnTo>
                      <a:pt x="3700" y="165796"/>
                    </a:lnTo>
                    <a:cubicBezTo>
                      <a:pt x="3516" y="165695"/>
                      <a:pt x="3331" y="165561"/>
                      <a:pt x="3131" y="165444"/>
                    </a:cubicBezTo>
                    <a:cubicBezTo>
                      <a:pt x="3097" y="165394"/>
                      <a:pt x="3047" y="165377"/>
                      <a:pt x="3013" y="165360"/>
                    </a:cubicBezTo>
                    <a:cubicBezTo>
                      <a:pt x="2930" y="165293"/>
                      <a:pt x="2863" y="165227"/>
                      <a:pt x="2779" y="165193"/>
                    </a:cubicBezTo>
                    <a:cubicBezTo>
                      <a:pt x="2578" y="165026"/>
                      <a:pt x="2411" y="164858"/>
                      <a:pt x="2227" y="164691"/>
                    </a:cubicBezTo>
                    <a:lnTo>
                      <a:pt x="2093" y="164557"/>
                    </a:lnTo>
                    <a:lnTo>
                      <a:pt x="2026" y="164490"/>
                    </a:lnTo>
                    <a:cubicBezTo>
                      <a:pt x="2009" y="164473"/>
                      <a:pt x="1992" y="164457"/>
                      <a:pt x="1992" y="164440"/>
                    </a:cubicBezTo>
                    <a:cubicBezTo>
                      <a:pt x="1925" y="164373"/>
                      <a:pt x="1858" y="164306"/>
                      <a:pt x="1825" y="164239"/>
                    </a:cubicBezTo>
                    <a:cubicBezTo>
                      <a:pt x="1775" y="164189"/>
                      <a:pt x="1725" y="164122"/>
                      <a:pt x="1674" y="164055"/>
                    </a:cubicBezTo>
                    <a:cubicBezTo>
                      <a:pt x="1658" y="164038"/>
                      <a:pt x="1641" y="164021"/>
                      <a:pt x="1607" y="163971"/>
                    </a:cubicBezTo>
                    <a:lnTo>
                      <a:pt x="1574" y="163938"/>
                    </a:lnTo>
                    <a:cubicBezTo>
                      <a:pt x="1524" y="163871"/>
                      <a:pt x="1473" y="163804"/>
                      <a:pt x="1423" y="163720"/>
                    </a:cubicBezTo>
                    <a:cubicBezTo>
                      <a:pt x="1423" y="163720"/>
                      <a:pt x="1423" y="163703"/>
                      <a:pt x="1406" y="163703"/>
                    </a:cubicBezTo>
                    <a:cubicBezTo>
                      <a:pt x="1340" y="163620"/>
                      <a:pt x="1273" y="163536"/>
                      <a:pt x="1239" y="163452"/>
                    </a:cubicBezTo>
                    <a:cubicBezTo>
                      <a:pt x="1239" y="163436"/>
                      <a:pt x="1222" y="163436"/>
                      <a:pt x="1222" y="163436"/>
                    </a:cubicBezTo>
                    <a:cubicBezTo>
                      <a:pt x="1172" y="163352"/>
                      <a:pt x="1105" y="163268"/>
                      <a:pt x="1072" y="163184"/>
                    </a:cubicBezTo>
                    <a:cubicBezTo>
                      <a:pt x="1005" y="163067"/>
                      <a:pt x="971" y="162984"/>
                      <a:pt x="904" y="162883"/>
                    </a:cubicBezTo>
                    <a:cubicBezTo>
                      <a:pt x="888" y="162866"/>
                      <a:pt x="888" y="162866"/>
                      <a:pt x="888" y="162850"/>
                    </a:cubicBezTo>
                    <a:lnTo>
                      <a:pt x="754" y="162599"/>
                    </a:lnTo>
                    <a:lnTo>
                      <a:pt x="637" y="162281"/>
                    </a:lnTo>
                    <a:lnTo>
                      <a:pt x="503" y="161963"/>
                    </a:lnTo>
                    <a:cubicBezTo>
                      <a:pt x="436" y="161812"/>
                      <a:pt x="402" y="161644"/>
                      <a:pt x="352" y="161477"/>
                    </a:cubicBezTo>
                    <a:lnTo>
                      <a:pt x="235" y="160975"/>
                    </a:lnTo>
                    <a:cubicBezTo>
                      <a:pt x="218" y="160875"/>
                      <a:pt x="185" y="160757"/>
                      <a:pt x="168" y="160640"/>
                    </a:cubicBezTo>
                    <a:cubicBezTo>
                      <a:pt x="151" y="160540"/>
                      <a:pt x="151" y="160439"/>
                      <a:pt x="134" y="160356"/>
                    </a:cubicBezTo>
                    <a:lnTo>
                      <a:pt x="134" y="160305"/>
                    </a:lnTo>
                    <a:cubicBezTo>
                      <a:pt x="134" y="160272"/>
                      <a:pt x="101" y="160205"/>
                      <a:pt x="101" y="160171"/>
                    </a:cubicBezTo>
                    <a:cubicBezTo>
                      <a:pt x="101" y="160105"/>
                      <a:pt x="84" y="160038"/>
                      <a:pt x="84" y="159971"/>
                    </a:cubicBezTo>
                    <a:cubicBezTo>
                      <a:pt x="84" y="159870"/>
                      <a:pt x="67" y="159770"/>
                      <a:pt x="67" y="159636"/>
                    </a:cubicBezTo>
                    <a:lnTo>
                      <a:pt x="67" y="7131"/>
                    </a:lnTo>
                    <a:cubicBezTo>
                      <a:pt x="67" y="7030"/>
                      <a:pt x="67" y="6930"/>
                      <a:pt x="84" y="6796"/>
                    </a:cubicBezTo>
                    <a:cubicBezTo>
                      <a:pt x="84" y="6729"/>
                      <a:pt x="84" y="6679"/>
                      <a:pt x="101" y="6612"/>
                    </a:cubicBezTo>
                    <a:cubicBezTo>
                      <a:pt x="101" y="6562"/>
                      <a:pt x="101" y="6512"/>
                      <a:pt x="134" y="6461"/>
                    </a:cubicBezTo>
                    <a:lnTo>
                      <a:pt x="134" y="6428"/>
                    </a:lnTo>
                    <a:cubicBezTo>
                      <a:pt x="151" y="6311"/>
                      <a:pt x="151" y="6210"/>
                      <a:pt x="168" y="6127"/>
                    </a:cubicBezTo>
                    <a:cubicBezTo>
                      <a:pt x="185" y="6009"/>
                      <a:pt x="218" y="5892"/>
                      <a:pt x="235" y="5792"/>
                    </a:cubicBezTo>
                    <a:cubicBezTo>
                      <a:pt x="268" y="5624"/>
                      <a:pt x="302" y="5457"/>
                      <a:pt x="352" y="5290"/>
                    </a:cubicBezTo>
                    <a:cubicBezTo>
                      <a:pt x="402" y="5122"/>
                      <a:pt x="469" y="4972"/>
                      <a:pt x="503" y="4804"/>
                    </a:cubicBezTo>
                    <a:lnTo>
                      <a:pt x="637" y="4503"/>
                    </a:lnTo>
                    <a:lnTo>
                      <a:pt x="754" y="4185"/>
                    </a:lnTo>
                    <a:lnTo>
                      <a:pt x="888" y="3934"/>
                    </a:lnTo>
                    <a:cubicBezTo>
                      <a:pt x="904" y="3917"/>
                      <a:pt x="904" y="3917"/>
                      <a:pt x="904" y="3884"/>
                    </a:cubicBezTo>
                    <a:cubicBezTo>
                      <a:pt x="938" y="3783"/>
                      <a:pt x="1005" y="3699"/>
                      <a:pt x="1072" y="3599"/>
                    </a:cubicBezTo>
                    <a:cubicBezTo>
                      <a:pt x="1105" y="3515"/>
                      <a:pt x="1172" y="3432"/>
                      <a:pt x="1222" y="3348"/>
                    </a:cubicBezTo>
                    <a:lnTo>
                      <a:pt x="1239" y="3331"/>
                    </a:lnTo>
                    <a:cubicBezTo>
                      <a:pt x="1306" y="3248"/>
                      <a:pt x="1356" y="3164"/>
                      <a:pt x="1406" y="3080"/>
                    </a:cubicBezTo>
                    <a:lnTo>
                      <a:pt x="1423" y="3047"/>
                    </a:lnTo>
                    <a:cubicBezTo>
                      <a:pt x="1473" y="2996"/>
                      <a:pt x="1524" y="2913"/>
                      <a:pt x="1574" y="2846"/>
                    </a:cubicBezTo>
                    <a:cubicBezTo>
                      <a:pt x="1591" y="2829"/>
                      <a:pt x="1591" y="2796"/>
                      <a:pt x="1607" y="2796"/>
                    </a:cubicBezTo>
                    <a:cubicBezTo>
                      <a:pt x="1641" y="2779"/>
                      <a:pt x="1658" y="2762"/>
                      <a:pt x="1674" y="2712"/>
                    </a:cubicBezTo>
                    <a:cubicBezTo>
                      <a:pt x="1725" y="2662"/>
                      <a:pt x="1775" y="2595"/>
                      <a:pt x="1825" y="2528"/>
                    </a:cubicBezTo>
                    <a:cubicBezTo>
                      <a:pt x="1892" y="2461"/>
                      <a:pt x="1925" y="2411"/>
                      <a:pt x="1992" y="2344"/>
                    </a:cubicBezTo>
                    <a:cubicBezTo>
                      <a:pt x="2009" y="2327"/>
                      <a:pt x="2026" y="2293"/>
                      <a:pt x="2026" y="2277"/>
                    </a:cubicBezTo>
                    <a:lnTo>
                      <a:pt x="2093" y="2210"/>
                    </a:lnTo>
                    <a:lnTo>
                      <a:pt x="2227" y="2093"/>
                    </a:lnTo>
                    <a:cubicBezTo>
                      <a:pt x="2411" y="1908"/>
                      <a:pt x="2595" y="1741"/>
                      <a:pt x="2779" y="1590"/>
                    </a:cubicBezTo>
                    <a:cubicBezTo>
                      <a:pt x="2863" y="1523"/>
                      <a:pt x="2930" y="1456"/>
                      <a:pt x="3013" y="1390"/>
                    </a:cubicBezTo>
                    <a:cubicBezTo>
                      <a:pt x="3047" y="1373"/>
                      <a:pt x="3097" y="1339"/>
                      <a:pt x="3131" y="1306"/>
                    </a:cubicBezTo>
                    <a:cubicBezTo>
                      <a:pt x="3331" y="1189"/>
                      <a:pt x="3516" y="1055"/>
                      <a:pt x="3700" y="954"/>
                    </a:cubicBezTo>
                    <a:cubicBezTo>
                      <a:pt x="3750" y="938"/>
                      <a:pt x="3800" y="921"/>
                      <a:pt x="3850" y="871"/>
                    </a:cubicBezTo>
                    <a:cubicBezTo>
                      <a:pt x="4286" y="636"/>
                      <a:pt x="4771" y="452"/>
                      <a:pt x="5273" y="302"/>
                    </a:cubicBezTo>
                    <a:cubicBezTo>
                      <a:pt x="5307" y="285"/>
                      <a:pt x="5374" y="285"/>
                      <a:pt x="5424" y="268"/>
                    </a:cubicBezTo>
                    <a:cubicBezTo>
                      <a:pt x="5474" y="251"/>
                      <a:pt x="5524" y="251"/>
                      <a:pt x="5591" y="218"/>
                    </a:cubicBezTo>
                    <a:cubicBezTo>
                      <a:pt x="5859" y="168"/>
                      <a:pt x="6143" y="117"/>
                      <a:pt x="6445" y="101"/>
                    </a:cubicBezTo>
                    <a:cubicBezTo>
                      <a:pt x="6478" y="101"/>
                      <a:pt x="6545" y="84"/>
                      <a:pt x="6612" y="84"/>
                    </a:cubicBezTo>
                    <a:cubicBezTo>
                      <a:pt x="6780" y="50"/>
                      <a:pt x="6964" y="50"/>
                      <a:pt x="7131" y="50"/>
                    </a:cubicBezTo>
                    <a:lnTo>
                      <a:pt x="103194" y="50"/>
                    </a:lnTo>
                    <a:cubicBezTo>
                      <a:pt x="103378" y="50"/>
                      <a:pt x="103545" y="50"/>
                      <a:pt x="103713" y="84"/>
                    </a:cubicBezTo>
                    <a:cubicBezTo>
                      <a:pt x="103763" y="84"/>
                      <a:pt x="103830" y="101"/>
                      <a:pt x="103863" y="101"/>
                    </a:cubicBezTo>
                    <a:cubicBezTo>
                      <a:pt x="104164" y="117"/>
                      <a:pt x="104449" y="184"/>
                      <a:pt x="104750" y="251"/>
                    </a:cubicBezTo>
                    <a:cubicBezTo>
                      <a:pt x="104784" y="268"/>
                      <a:pt x="104851" y="268"/>
                      <a:pt x="104918" y="285"/>
                    </a:cubicBezTo>
                    <a:cubicBezTo>
                      <a:pt x="104951" y="285"/>
                      <a:pt x="105001" y="302"/>
                      <a:pt x="105035" y="302"/>
                    </a:cubicBezTo>
                    <a:cubicBezTo>
                      <a:pt x="105537" y="452"/>
                      <a:pt x="106022" y="636"/>
                      <a:pt x="106474" y="871"/>
                    </a:cubicBezTo>
                    <a:cubicBezTo>
                      <a:pt x="106525" y="887"/>
                      <a:pt x="106592" y="921"/>
                      <a:pt x="106625" y="954"/>
                    </a:cubicBezTo>
                    <a:cubicBezTo>
                      <a:pt x="106725" y="1005"/>
                      <a:pt x="106809" y="1055"/>
                      <a:pt x="106926" y="1122"/>
                    </a:cubicBezTo>
                    <a:cubicBezTo>
                      <a:pt x="106960" y="1138"/>
                      <a:pt x="107010" y="1189"/>
                      <a:pt x="107044" y="1205"/>
                    </a:cubicBezTo>
                    <a:cubicBezTo>
                      <a:pt x="107094" y="1222"/>
                      <a:pt x="107127" y="1272"/>
                      <a:pt x="107194" y="1289"/>
                    </a:cubicBezTo>
                    <a:cubicBezTo>
                      <a:pt x="107311" y="1373"/>
                      <a:pt x="107445" y="1490"/>
                      <a:pt x="107562" y="1557"/>
                    </a:cubicBezTo>
                    <a:cubicBezTo>
                      <a:pt x="107613" y="1607"/>
                      <a:pt x="107680" y="1657"/>
                      <a:pt x="107713" y="1691"/>
                    </a:cubicBezTo>
                    <a:cubicBezTo>
                      <a:pt x="107797" y="1758"/>
                      <a:pt x="107880" y="1808"/>
                      <a:pt x="107947" y="1892"/>
                    </a:cubicBezTo>
                    <a:lnTo>
                      <a:pt x="108065" y="2026"/>
                    </a:lnTo>
                    <a:lnTo>
                      <a:pt x="108299" y="2260"/>
                    </a:lnTo>
                    <a:cubicBezTo>
                      <a:pt x="108450" y="2394"/>
                      <a:pt x="108600" y="2561"/>
                      <a:pt x="108717" y="2729"/>
                    </a:cubicBezTo>
                    <a:lnTo>
                      <a:pt x="108717" y="2762"/>
                    </a:lnTo>
                    <a:cubicBezTo>
                      <a:pt x="108935" y="3013"/>
                      <a:pt x="109102" y="3281"/>
                      <a:pt x="109270" y="3566"/>
                    </a:cubicBezTo>
                    <a:cubicBezTo>
                      <a:pt x="109320" y="3649"/>
                      <a:pt x="109370" y="3766"/>
                      <a:pt x="109437" y="3867"/>
                    </a:cubicBezTo>
                    <a:cubicBezTo>
                      <a:pt x="109437" y="3884"/>
                      <a:pt x="109454" y="3900"/>
                      <a:pt x="109454" y="3900"/>
                    </a:cubicBezTo>
                    <a:lnTo>
                      <a:pt x="109571" y="4151"/>
                    </a:lnTo>
                    <a:lnTo>
                      <a:pt x="109705" y="4469"/>
                    </a:lnTo>
                    <a:lnTo>
                      <a:pt x="109822" y="4787"/>
                    </a:lnTo>
                    <a:cubicBezTo>
                      <a:pt x="109872" y="4888"/>
                      <a:pt x="109889" y="4988"/>
                      <a:pt x="109939" y="5105"/>
                    </a:cubicBezTo>
                    <a:lnTo>
                      <a:pt x="109939" y="5122"/>
                    </a:lnTo>
                    <a:cubicBezTo>
                      <a:pt x="109956" y="5223"/>
                      <a:pt x="109990" y="5323"/>
                      <a:pt x="110023" y="5440"/>
                    </a:cubicBezTo>
                    <a:cubicBezTo>
                      <a:pt x="110040" y="5541"/>
                      <a:pt x="110056" y="5641"/>
                      <a:pt x="110073" y="5775"/>
                    </a:cubicBezTo>
                    <a:cubicBezTo>
                      <a:pt x="110107" y="5892"/>
                      <a:pt x="110123" y="5993"/>
                      <a:pt x="110140" y="6110"/>
                    </a:cubicBezTo>
                    <a:cubicBezTo>
                      <a:pt x="110140" y="6160"/>
                      <a:pt x="110157" y="6244"/>
                      <a:pt x="110157" y="6311"/>
                    </a:cubicBezTo>
                    <a:cubicBezTo>
                      <a:pt x="110157" y="6327"/>
                      <a:pt x="110157" y="6361"/>
                      <a:pt x="110190" y="6394"/>
                    </a:cubicBezTo>
                    <a:lnTo>
                      <a:pt x="110190" y="6445"/>
                    </a:lnTo>
                    <a:lnTo>
                      <a:pt x="110190" y="6562"/>
                    </a:lnTo>
                    <a:cubicBezTo>
                      <a:pt x="110190" y="6645"/>
                      <a:pt x="110207" y="6712"/>
                      <a:pt x="110207" y="6796"/>
                    </a:cubicBezTo>
                    <a:lnTo>
                      <a:pt x="110207" y="6913"/>
                    </a:lnTo>
                    <a:lnTo>
                      <a:pt x="110207" y="6947"/>
                    </a:lnTo>
                    <a:lnTo>
                      <a:pt x="110207" y="7131"/>
                    </a:lnTo>
                    <a:lnTo>
                      <a:pt x="110207" y="159619"/>
                    </a:lnTo>
                    <a:lnTo>
                      <a:pt x="110241" y="159619"/>
                    </a:lnTo>
                    <a:lnTo>
                      <a:pt x="110241" y="159803"/>
                    </a:lnTo>
                    <a:lnTo>
                      <a:pt x="110241" y="159837"/>
                    </a:lnTo>
                    <a:lnTo>
                      <a:pt x="110241" y="159954"/>
                    </a:lnTo>
                    <a:lnTo>
                      <a:pt x="110241" y="160105"/>
                    </a:lnTo>
                    <a:lnTo>
                      <a:pt x="110241" y="160138"/>
                    </a:lnTo>
                    <a:lnTo>
                      <a:pt x="110241" y="160188"/>
                    </a:lnTo>
                    <a:lnTo>
                      <a:pt x="110241" y="160205"/>
                    </a:lnTo>
                    <a:lnTo>
                      <a:pt x="110241" y="160305"/>
                    </a:lnTo>
                    <a:lnTo>
                      <a:pt x="110241" y="160356"/>
                    </a:lnTo>
                    <a:cubicBezTo>
                      <a:pt x="110224" y="160456"/>
                      <a:pt x="110224" y="160556"/>
                      <a:pt x="110207" y="160640"/>
                    </a:cubicBezTo>
                    <a:cubicBezTo>
                      <a:pt x="110174" y="160757"/>
                      <a:pt x="110157" y="160875"/>
                      <a:pt x="110140" y="160975"/>
                    </a:cubicBezTo>
                    <a:cubicBezTo>
                      <a:pt x="110123" y="161092"/>
                      <a:pt x="110090" y="161209"/>
                      <a:pt x="110073" y="161310"/>
                    </a:cubicBezTo>
                    <a:cubicBezTo>
                      <a:pt x="110056" y="161427"/>
                      <a:pt x="110023" y="161527"/>
                      <a:pt x="109990" y="161628"/>
                    </a:cubicBezTo>
                    <a:lnTo>
                      <a:pt x="109990" y="161644"/>
                    </a:lnTo>
                    <a:cubicBezTo>
                      <a:pt x="109973" y="161762"/>
                      <a:pt x="109939" y="161862"/>
                      <a:pt x="109889" y="161963"/>
                    </a:cubicBezTo>
                    <a:lnTo>
                      <a:pt x="109772" y="162281"/>
                    </a:lnTo>
                    <a:lnTo>
                      <a:pt x="109638" y="162599"/>
                    </a:lnTo>
                    <a:lnTo>
                      <a:pt x="109521" y="162850"/>
                    </a:lnTo>
                    <a:cubicBezTo>
                      <a:pt x="109487" y="162866"/>
                      <a:pt x="109487" y="162883"/>
                      <a:pt x="109487" y="162883"/>
                    </a:cubicBezTo>
                    <a:cubicBezTo>
                      <a:pt x="109454" y="162984"/>
                      <a:pt x="109387" y="163067"/>
                      <a:pt x="109320" y="163184"/>
                    </a:cubicBezTo>
                    <a:cubicBezTo>
                      <a:pt x="109153" y="163469"/>
                      <a:pt x="108968" y="163720"/>
                      <a:pt x="108784" y="163988"/>
                    </a:cubicBezTo>
                    <a:lnTo>
                      <a:pt x="108784" y="164021"/>
                    </a:lnTo>
                    <a:cubicBezTo>
                      <a:pt x="108650" y="164189"/>
                      <a:pt x="108517" y="164356"/>
                      <a:pt x="108366" y="164490"/>
                    </a:cubicBezTo>
                    <a:lnTo>
                      <a:pt x="108366" y="164524"/>
                    </a:lnTo>
                    <a:lnTo>
                      <a:pt x="108132" y="164741"/>
                    </a:lnTo>
                    <a:lnTo>
                      <a:pt x="107998" y="164875"/>
                    </a:lnTo>
                    <a:cubicBezTo>
                      <a:pt x="107974" y="164899"/>
                      <a:pt x="107950" y="164924"/>
                      <a:pt x="107926" y="164950"/>
                    </a:cubicBezTo>
                    <a:lnTo>
                      <a:pt x="107926" y="164950"/>
                    </a:lnTo>
                    <a:cubicBezTo>
                      <a:pt x="109397" y="163643"/>
                      <a:pt x="110324" y="161738"/>
                      <a:pt x="110324" y="159619"/>
                    </a:cubicBezTo>
                    <a:lnTo>
                      <a:pt x="110324" y="7131"/>
                    </a:lnTo>
                    <a:cubicBezTo>
                      <a:pt x="110308" y="3197"/>
                      <a:pt x="107110" y="0"/>
                      <a:pt x="10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3211413" y="838375"/>
                <a:ext cx="2721725" cy="4132350"/>
              </a:xfrm>
              <a:custGeom>
                <a:rect b="b" l="l" r="r" t="t"/>
                <a:pathLst>
                  <a:path extrusionOk="0" h="165294" w="108869">
                    <a:moveTo>
                      <a:pt x="6395" y="1"/>
                    </a:moveTo>
                    <a:cubicBezTo>
                      <a:pt x="2863" y="1"/>
                      <a:pt x="1" y="2863"/>
                      <a:pt x="1" y="6395"/>
                    </a:cubicBezTo>
                    <a:lnTo>
                      <a:pt x="1" y="158883"/>
                    </a:lnTo>
                    <a:cubicBezTo>
                      <a:pt x="1" y="162415"/>
                      <a:pt x="2863" y="165294"/>
                      <a:pt x="6395" y="165294"/>
                    </a:cubicBezTo>
                    <a:lnTo>
                      <a:pt x="102458" y="165294"/>
                    </a:lnTo>
                    <a:cubicBezTo>
                      <a:pt x="105989" y="165294"/>
                      <a:pt x="108869" y="162415"/>
                      <a:pt x="108869" y="158883"/>
                    </a:cubicBezTo>
                    <a:lnTo>
                      <a:pt x="108869" y="6395"/>
                    </a:lnTo>
                    <a:cubicBezTo>
                      <a:pt x="108869" y="2863"/>
                      <a:pt x="105973" y="1"/>
                      <a:pt x="1024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3195513" y="4824250"/>
                <a:ext cx="2752700" cy="163650"/>
              </a:xfrm>
              <a:custGeom>
                <a:rect b="b" l="l" r="r" t="t"/>
                <a:pathLst>
                  <a:path extrusionOk="0" h="6546" w="110108">
                    <a:moveTo>
                      <a:pt x="110107" y="101"/>
                    </a:moveTo>
                    <a:lnTo>
                      <a:pt x="110107" y="34"/>
                    </a:lnTo>
                    <a:lnTo>
                      <a:pt x="110107" y="134"/>
                    </a:lnTo>
                    <a:lnTo>
                      <a:pt x="110107" y="185"/>
                    </a:lnTo>
                    <a:cubicBezTo>
                      <a:pt x="110090" y="285"/>
                      <a:pt x="110090" y="385"/>
                      <a:pt x="110057" y="469"/>
                    </a:cubicBezTo>
                    <a:cubicBezTo>
                      <a:pt x="110040" y="603"/>
                      <a:pt x="110023" y="704"/>
                      <a:pt x="110007" y="804"/>
                    </a:cubicBezTo>
                    <a:cubicBezTo>
                      <a:pt x="109973" y="921"/>
                      <a:pt x="109956" y="1038"/>
                      <a:pt x="109940" y="1139"/>
                    </a:cubicBezTo>
                    <a:cubicBezTo>
                      <a:pt x="109923" y="1256"/>
                      <a:pt x="109873" y="1356"/>
                      <a:pt x="109856" y="1457"/>
                    </a:cubicBezTo>
                    <a:lnTo>
                      <a:pt x="109856" y="1473"/>
                    </a:lnTo>
                    <a:cubicBezTo>
                      <a:pt x="109806" y="1591"/>
                      <a:pt x="109789" y="1691"/>
                      <a:pt x="109756" y="1792"/>
                    </a:cubicBezTo>
                    <a:lnTo>
                      <a:pt x="109622" y="2110"/>
                    </a:lnTo>
                    <a:lnTo>
                      <a:pt x="109505" y="2428"/>
                    </a:lnTo>
                    <a:lnTo>
                      <a:pt x="109371" y="2679"/>
                    </a:lnTo>
                    <a:cubicBezTo>
                      <a:pt x="109354" y="2695"/>
                      <a:pt x="109354" y="2712"/>
                      <a:pt x="109354" y="2712"/>
                    </a:cubicBezTo>
                    <a:cubicBezTo>
                      <a:pt x="109304" y="2813"/>
                      <a:pt x="109253" y="2896"/>
                      <a:pt x="109186" y="3013"/>
                    </a:cubicBezTo>
                    <a:cubicBezTo>
                      <a:pt x="109019" y="3298"/>
                      <a:pt x="108835" y="3549"/>
                      <a:pt x="108634" y="3817"/>
                    </a:cubicBezTo>
                    <a:lnTo>
                      <a:pt x="108634" y="3850"/>
                    </a:lnTo>
                    <a:cubicBezTo>
                      <a:pt x="108517" y="4018"/>
                      <a:pt x="108366" y="4185"/>
                      <a:pt x="108216" y="4319"/>
                    </a:cubicBezTo>
                    <a:lnTo>
                      <a:pt x="108216" y="4353"/>
                    </a:lnTo>
                    <a:lnTo>
                      <a:pt x="107998" y="4570"/>
                    </a:lnTo>
                    <a:lnTo>
                      <a:pt x="107864" y="4704"/>
                    </a:lnTo>
                    <a:cubicBezTo>
                      <a:pt x="107780" y="4771"/>
                      <a:pt x="107713" y="4855"/>
                      <a:pt x="107630" y="4905"/>
                    </a:cubicBezTo>
                    <a:cubicBezTo>
                      <a:pt x="107596" y="4955"/>
                      <a:pt x="107529" y="4989"/>
                      <a:pt x="107479" y="5039"/>
                    </a:cubicBezTo>
                    <a:cubicBezTo>
                      <a:pt x="107362" y="5122"/>
                      <a:pt x="107228" y="5223"/>
                      <a:pt x="107111" y="5307"/>
                    </a:cubicBezTo>
                    <a:cubicBezTo>
                      <a:pt x="107061" y="5323"/>
                      <a:pt x="107027" y="5374"/>
                      <a:pt x="106960" y="5390"/>
                    </a:cubicBezTo>
                    <a:cubicBezTo>
                      <a:pt x="106927" y="5407"/>
                      <a:pt x="106877" y="5457"/>
                      <a:pt x="106843" y="5474"/>
                    </a:cubicBezTo>
                    <a:cubicBezTo>
                      <a:pt x="106726" y="5541"/>
                      <a:pt x="106642" y="5608"/>
                      <a:pt x="106542" y="5641"/>
                    </a:cubicBezTo>
                    <a:lnTo>
                      <a:pt x="106391" y="5725"/>
                    </a:lnTo>
                    <a:cubicBezTo>
                      <a:pt x="105939" y="5959"/>
                      <a:pt x="105454" y="6160"/>
                      <a:pt x="104952" y="6294"/>
                    </a:cubicBezTo>
                    <a:cubicBezTo>
                      <a:pt x="104918" y="6311"/>
                      <a:pt x="104868" y="6311"/>
                      <a:pt x="104834" y="6311"/>
                    </a:cubicBezTo>
                    <a:cubicBezTo>
                      <a:pt x="104768" y="6328"/>
                      <a:pt x="104717" y="6328"/>
                      <a:pt x="104667" y="6361"/>
                    </a:cubicBezTo>
                    <a:cubicBezTo>
                      <a:pt x="104366" y="6411"/>
                      <a:pt x="104081" y="6462"/>
                      <a:pt x="103780" y="6495"/>
                    </a:cubicBezTo>
                    <a:cubicBezTo>
                      <a:pt x="103746" y="6495"/>
                      <a:pt x="103680" y="6529"/>
                      <a:pt x="103629" y="6529"/>
                    </a:cubicBezTo>
                    <a:cubicBezTo>
                      <a:pt x="103462" y="6545"/>
                      <a:pt x="103278" y="6545"/>
                      <a:pt x="103110" y="6545"/>
                    </a:cubicBezTo>
                    <a:lnTo>
                      <a:pt x="7031" y="6545"/>
                    </a:lnTo>
                    <a:cubicBezTo>
                      <a:pt x="6847" y="6545"/>
                      <a:pt x="6680" y="6545"/>
                      <a:pt x="6512" y="6529"/>
                    </a:cubicBezTo>
                    <a:cubicBezTo>
                      <a:pt x="6445" y="6529"/>
                      <a:pt x="6412" y="6495"/>
                      <a:pt x="6345" y="6495"/>
                    </a:cubicBezTo>
                    <a:cubicBezTo>
                      <a:pt x="6060" y="6478"/>
                      <a:pt x="5759" y="6411"/>
                      <a:pt x="5491" y="6361"/>
                    </a:cubicBezTo>
                    <a:cubicBezTo>
                      <a:pt x="5424" y="6328"/>
                      <a:pt x="5374" y="6328"/>
                      <a:pt x="5324" y="6311"/>
                    </a:cubicBezTo>
                    <a:cubicBezTo>
                      <a:pt x="5274" y="6294"/>
                      <a:pt x="5207" y="6294"/>
                      <a:pt x="5173" y="6277"/>
                    </a:cubicBezTo>
                    <a:cubicBezTo>
                      <a:pt x="4671" y="6144"/>
                      <a:pt x="4186" y="5959"/>
                      <a:pt x="3750" y="5708"/>
                    </a:cubicBezTo>
                    <a:lnTo>
                      <a:pt x="3600" y="5625"/>
                    </a:lnTo>
                    <a:cubicBezTo>
                      <a:pt x="3416" y="5524"/>
                      <a:pt x="3231" y="5390"/>
                      <a:pt x="3031" y="5273"/>
                    </a:cubicBezTo>
                    <a:cubicBezTo>
                      <a:pt x="2997" y="5223"/>
                      <a:pt x="2947" y="5206"/>
                      <a:pt x="2913" y="5189"/>
                    </a:cubicBezTo>
                    <a:cubicBezTo>
                      <a:pt x="2830" y="5122"/>
                      <a:pt x="2763" y="5056"/>
                      <a:pt x="2679" y="5022"/>
                    </a:cubicBezTo>
                    <a:cubicBezTo>
                      <a:pt x="2478" y="4855"/>
                      <a:pt x="2311" y="4687"/>
                      <a:pt x="2127" y="4520"/>
                    </a:cubicBezTo>
                    <a:lnTo>
                      <a:pt x="1993" y="4386"/>
                    </a:lnTo>
                    <a:lnTo>
                      <a:pt x="1926" y="4319"/>
                    </a:lnTo>
                    <a:cubicBezTo>
                      <a:pt x="1909" y="4302"/>
                      <a:pt x="1892" y="4286"/>
                      <a:pt x="1892" y="4269"/>
                    </a:cubicBezTo>
                    <a:cubicBezTo>
                      <a:pt x="1825" y="4202"/>
                      <a:pt x="1758" y="4135"/>
                      <a:pt x="1725" y="4068"/>
                    </a:cubicBezTo>
                    <a:cubicBezTo>
                      <a:pt x="1675" y="4018"/>
                      <a:pt x="1625" y="3951"/>
                      <a:pt x="1574" y="3884"/>
                    </a:cubicBezTo>
                    <a:cubicBezTo>
                      <a:pt x="1558" y="3867"/>
                      <a:pt x="1541" y="3850"/>
                      <a:pt x="1507" y="3800"/>
                    </a:cubicBezTo>
                    <a:lnTo>
                      <a:pt x="1474" y="3767"/>
                    </a:lnTo>
                    <a:cubicBezTo>
                      <a:pt x="1424" y="3700"/>
                      <a:pt x="1373" y="3633"/>
                      <a:pt x="1323" y="3549"/>
                    </a:cubicBezTo>
                    <a:cubicBezTo>
                      <a:pt x="1323" y="3549"/>
                      <a:pt x="1323" y="3532"/>
                      <a:pt x="1306" y="3532"/>
                    </a:cubicBezTo>
                    <a:cubicBezTo>
                      <a:pt x="1240" y="3449"/>
                      <a:pt x="1173" y="3365"/>
                      <a:pt x="1139" y="3281"/>
                    </a:cubicBezTo>
                    <a:cubicBezTo>
                      <a:pt x="1139" y="3265"/>
                      <a:pt x="1122" y="3265"/>
                      <a:pt x="1122" y="3265"/>
                    </a:cubicBezTo>
                    <a:cubicBezTo>
                      <a:pt x="1072" y="3181"/>
                      <a:pt x="1005" y="3097"/>
                      <a:pt x="972" y="3013"/>
                    </a:cubicBezTo>
                    <a:cubicBezTo>
                      <a:pt x="905" y="2896"/>
                      <a:pt x="871" y="2813"/>
                      <a:pt x="804" y="2712"/>
                    </a:cubicBezTo>
                    <a:cubicBezTo>
                      <a:pt x="788" y="2695"/>
                      <a:pt x="788" y="2695"/>
                      <a:pt x="788" y="2679"/>
                    </a:cubicBezTo>
                    <a:lnTo>
                      <a:pt x="654" y="2428"/>
                    </a:lnTo>
                    <a:lnTo>
                      <a:pt x="537" y="2110"/>
                    </a:lnTo>
                    <a:lnTo>
                      <a:pt x="403" y="1792"/>
                    </a:lnTo>
                    <a:cubicBezTo>
                      <a:pt x="336" y="1641"/>
                      <a:pt x="302" y="1473"/>
                      <a:pt x="252" y="1306"/>
                    </a:cubicBezTo>
                    <a:lnTo>
                      <a:pt x="135" y="804"/>
                    </a:lnTo>
                    <a:cubicBezTo>
                      <a:pt x="118" y="704"/>
                      <a:pt x="85" y="586"/>
                      <a:pt x="68" y="469"/>
                    </a:cubicBezTo>
                    <a:cubicBezTo>
                      <a:pt x="51" y="369"/>
                      <a:pt x="51" y="268"/>
                      <a:pt x="34" y="185"/>
                    </a:cubicBezTo>
                    <a:lnTo>
                      <a:pt x="34" y="134"/>
                    </a:lnTo>
                    <a:cubicBezTo>
                      <a:pt x="34" y="101"/>
                      <a:pt x="1" y="34"/>
                      <a:pt x="1" y="0"/>
                    </a:cubicBezTo>
                    <a:cubicBezTo>
                      <a:pt x="1" y="34"/>
                      <a:pt x="1" y="84"/>
                      <a:pt x="34" y="118"/>
                    </a:cubicBezTo>
                    <a:cubicBezTo>
                      <a:pt x="51" y="218"/>
                      <a:pt x="51" y="335"/>
                      <a:pt x="68" y="436"/>
                    </a:cubicBezTo>
                    <a:cubicBezTo>
                      <a:pt x="68" y="469"/>
                      <a:pt x="85" y="536"/>
                      <a:pt x="85" y="586"/>
                    </a:cubicBezTo>
                    <a:cubicBezTo>
                      <a:pt x="85" y="637"/>
                      <a:pt x="118" y="704"/>
                      <a:pt x="135" y="770"/>
                    </a:cubicBezTo>
                    <a:cubicBezTo>
                      <a:pt x="152" y="854"/>
                      <a:pt x="168" y="955"/>
                      <a:pt x="202" y="1038"/>
                    </a:cubicBezTo>
                    <a:cubicBezTo>
                      <a:pt x="218" y="1139"/>
                      <a:pt x="252" y="1222"/>
                      <a:pt x="285" y="1340"/>
                    </a:cubicBezTo>
                    <a:cubicBezTo>
                      <a:pt x="302" y="1423"/>
                      <a:pt x="319" y="1507"/>
                      <a:pt x="369" y="1557"/>
                    </a:cubicBezTo>
                    <a:cubicBezTo>
                      <a:pt x="419" y="1725"/>
                      <a:pt x="486" y="1892"/>
                      <a:pt x="553" y="2043"/>
                    </a:cubicBezTo>
                    <a:cubicBezTo>
                      <a:pt x="570" y="2093"/>
                      <a:pt x="587" y="2143"/>
                      <a:pt x="620" y="2193"/>
                    </a:cubicBezTo>
                    <a:cubicBezTo>
                      <a:pt x="654" y="2277"/>
                      <a:pt x="670" y="2344"/>
                      <a:pt x="721" y="2428"/>
                    </a:cubicBezTo>
                    <a:cubicBezTo>
                      <a:pt x="721" y="2428"/>
                      <a:pt x="721" y="2444"/>
                      <a:pt x="737" y="2444"/>
                    </a:cubicBezTo>
                    <a:cubicBezTo>
                      <a:pt x="788" y="2528"/>
                      <a:pt x="821" y="2612"/>
                      <a:pt x="888" y="2695"/>
                    </a:cubicBezTo>
                    <a:lnTo>
                      <a:pt x="888" y="2712"/>
                    </a:lnTo>
                    <a:cubicBezTo>
                      <a:pt x="921" y="2779"/>
                      <a:pt x="955" y="2846"/>
                      <a:pt x="988" y="2880"/>
                    </a:cubicBezTo>
                    <a:cubicBezTo>
                      <a:pt x="1039" y="2930"/>
                      <a:pt x="1055" y="2980"/>
                      <a:pt x="1089" y="3030"/>
                    </a:cubicBezTo>
                    <a:cubicBezTo>
                      <a:pt x="1089" y="3047"/>
                      <a:pt x="1122" y="3047"/>
                      <a:pt x="1122" y="3064"/>
                    </a:cubicBezTo>
                    <a:cubicBezTo>
                      <a:pt x="1156" y="3147"/>
                      <a:pt x="1223" y="3214"/>
                      <a:pt x="1290" y="3298"/>
                    </a:cubicBezTo>
                    <a:cubicBezTo>
                      <a:pt x="1340" y="3382"/>
                      <a:pt x="1407" y="3449"/>
                      <a:pt x="1457" y="3516"/>
                    </a:cubicBezTo>
                    <a:cubicBezTo>
                      <a:pt x="1474" y="3532"/>
                      <a:pt x="1474" y="3549"/>
                      <a:pt x="1491" y="3549"/>
                    </a:cubicBezTo>
                    <a:cubicBezTo>
                      <a:pt x="1558" y="3633"/>
                      <a:pt x="1625" y="3700"/>
                      <a:pt x="1675" y="3767"/>
                    </a:cubicBezTo>
                    <a:cubicBezTo>
                      <a:pt x="1742" y="3850"/>
                      <a:pt x="1825" y="3901"/>
                      <a:pt x="1892" y="3968"/>
                    </a:cubicBezTo>
                    <a:lnTo>
                      <a:pt x="2076" y="4152"/>
                    </a:lnTo>
                    <a:cubicBezTo>
                      <a:pt x="2093" y="4185"/>
                      <a:pt x="2127" y="4185"/>
                      <a:pt x="2143" y="4202"/>
                    </a:cubicBezTo>
                    <a:cubicBezTo>
                      <a:pt x="2210" y="4269"/>
                      <a:pt x="2294" y="4319"/>
                      <a:pt x="2344" y="4386"/>
                    </a:cubicBezTo>
                    <a:lnTo>
                      <a:pt x="2595" y="4570"/>
                    </a:lnTo>
                    <a:cubicBezTo>
                      <a:pt x="2662" y="4620"/>
                      <a:pt x="2729" y="4687"/>
                      <a:pt x="2796" y="4721"/>
                    </a:cubicBezTo>
                    <a:cubicBezTo>
                      <a:pt x="2830" y="4738"/>
                      <a:pt x="2846" y="4771"/>
                      <a:pt x="2897" y="4788"/>
                    </a:cubicBezTo>
                    <a:cubicBezTo>
                      <a:pt x="2930" y="4804"/>
                      <a:pt x="2980" y="4855"/>
                      <a:pt x="3014" y="4871"/>
                    </a:cubicBezTo>
                    <a:cubicBezTo>
                      <a:pt x="3064" y="4888"/>
                      <a:pt x="3098" y="4938"/>
                      <a:pt x="3148" y="4955"/>
                    </a:cubicBezTo>
                    <a:cubicBezTo>
                      <a:pt x="3231" y="4989"/>
                      <a:pt x="3315" y="5056"/>
                      <a:pt x="3399" y="5106"/>
                    </a:cubicBezTo>
                    <a:cubicBezTo>
                      <a:pt x="3432" y="5122"/>
                      <a:pt x="3499" y="5156"/>
                      <a:pt x="3566" y="5189"/>
                    </a:cubicBezTo>
                    <a:cubicBezTo>
                      <a:pt x="3683" y="5240"/>
                      <a:pt x="3817" y="5307"/>
                      <a:pt x="3968" y="5374"/>
                    </a:cubicBezTo>
                    <a:cubicBezTo>
                      <a:pt x="4001" y="5390"/>
                      <a:pt x="4052" y="5407"/>
                      <a:pt x="4085" y="5407"/>
                    </a:cubicBezTo>
                    <a:cubicBezTo>
                      <a:pt x="4152" y="5441"/>
                      <a:pt x="4219" y="5457"/>
                      <a:pt x="4269" y="5491"/>
                    </a:cubicBezTo>
                    <a:cubicBezTo>
                      <a:pt x="4353" y="5524"/>
                      <a:pt x="4437" y="5558"/>
                      <a:pt x="4520" y="5574"/>
                    </a:cubicBezTo>
                    <a:cubicBezTo>
                      <a:pt x="4604" y="5608"/>
                      <a:pt x="4688" y="5625"/>
                      <a:pt x="4805" y="5658"/>
                    </a:cubicBezTo>
                    <a:lnTo>
                      <a:pt x="4822" y="5658"/>
                    </a:lnTo>
                    <a:cubicBezTo>
                      <a:pt x="4922" y="5692"/>
                      <a:pt x="5006" y="5708"/>
                      <a:pt x="5106" y="5725"/>
                    </a:cubicBezTo>
                    <a:lnTo>
                      <a:pt x="5140" y="5725"/>
                    </a:lnTo>
                    <a:cubicBezTo>
                      <a:pt x="5223" y="5742"/>
                      <a:pt x="5274" y="5742"/>
                      <a:pt x="5357" y="5775"/>
                    </a:cubicBezTo>
                    <a:cubicBezTo>
                      <a:pt x="5725" y="5826"/>
                      <a:pt x="6060" y="5859"/>
                      <a:pt x="6428" y="5859"/>
                    </a:cubicBezTo>
                    <a:lnTo>
                      <a:pt x="103780" y="5859"/>
                    </a:lnTo>
                    <a:cubicBezTo>
                      <a:pt x="103914" y="5859"/>
                      <a:pt x="104031" y="5859"/>
                      <a:pt x="104165" y="5826"/>
                    </a:cubicBezTo>
                    <a:cubicBezTo>
                      <a:pt x="104232" y="5826"/>
                      <a:pt x="104282" y="5826"/>
                      <a:pt x="104366" y="5809"/>
                    </a:cubicBezTo>
                    <a:cubicBezTo>
                      <a:pt x="104433" y="5809"/>
                      <a:pt x="104483" y="5792"/>
                      <a:pt x="104533" y="5792"/>
                    </a:cubicBezTo>
                    <a:lnTo>
                      <a:pt x="104617" y="5792"/>
                    </a:lnTo>
                    <a:cubicBezTo>
                      <a:pt x="104701" y="5775"/>
                      <a:pt x="104768" y="5775"/>
                      <a:pt x="104851" y="5742"/>
                    </a:cubicBezTo>
                    <a:lnTo>
                      <a:pt x="104868" y="5742"/>
                    </a:lnTo>
                    <a:cubicBezTo>
                      <a:pt x="104918" y="5742"/>
                      <a:pt x="104952" y="5725"/>
                      <a:pt x="105019" y="5725"/>
                    </a:cubicBezTo>
                    <a:cubicBezTo>
                      <a:pt x="105035" y="5725"/>
                      <a:pt x="105069" y="5708"/>
                      <a:pt x="105086" y="5708"/>
                    </a:cubicBezTo>
                    <a:lnTo>
                      <a:pt x="105102" y="5708"/>
                    </a:lnTo>
                    <a:cubicBezTo>
                      <a:pt x="105169" y="5692"/>
                      <a:pt x="105236" y="5692"/>
                      <a:pt x="105320" y="5658"/>
                    </a:cubicBezTo>
                    <a:cubicBezTo>
                      <a:pt x="105337" y="5658"/>
                      <a:pt x="105370" y="5641"/>
                      <a:pt x="105404" y="5641"/>
                    </a:cubicBezTo>
                    <a:cubicBezTo>
                      <a:pt x="105504" y="5625"/>
                      <a:pt x="105588" y="5591"/>
                      <a:pt x="105671" y="5558"/>
                    </a:cubicBezTo>
                    <a:cubicBezTo>
                      <a:pt x="105755" y="5541"/>
                      <a:pt x="105856" y="5491"/>
                      <a:pt x="105939" y="5474"/>
                    </a:cubicBezTo>
                    <a:lnTo>
                      <a:pt x="105956" y="5474"/>
                    </a:lnTo>
                    <a:cubicBezTo>
                      <a:pt x="106006" y="5457"/>
                      <a:pt x="106040" y="5424"/>
                      <a:pt x="106090" y="5424"/>
                    </a:cubicBezTo>
                    <a:lnTo>
                      <a:pt x="106107" y="5424"/>
                    </a:lnTo>
                    <a:cubicBezTo>
                      <a:pt x="106157" y="5407"/>
                      <a:pt x="106207" y="5390"/>
                      <a:pt x="106257" y="5374"/>
                    </a:cubicBezTo>
                    <a:lnTo>
                      <a:pt x="106274" y="5374"/>
                    </a:lnTo>
                    <a:lnTo>
                      <a:pt x="106659" y="5189"/>
                    </a:lnTo>
                    <a:cubicBezTo>
                      <a:pt x="106709" y="5156"/>
                      <a:pt x="106759" y="5122"/>
                      <a:pt x="106826" y="5106"/>
                    </a:cubicBezTo>
                    <a:cubicBezTo>
                      <a:pt x="106910" y="5056"/>
                      <a:pt x="106994" y="4989"/>
                      <a:pt x="107077" y="4955"/>
                    </a:cubicBezTo>
                    <a:cubicBezTo>
                      <a:pt x="107111" y="4922"/>
                      <a:pt x="107161" y="4905"/>
                      <a:pt x="107195" y="4871"/>
                    </a:cubicBezTo>
                    <a:cubicBezTo>
                      <a:pt x="107245" y="4855"/>
                      <a:pt x="107278" y="4821"/>
                      <a:pt x="107329" y="4788"/>
                    </a:cubicBezTo>
                    <a:cubicBezTo>
                      <a:pt x="107362" y="4771"/>
                      <a:pt x="107379" y="4738"/>
                      <a:pt x="107429" y="4721"/>
                    </a:cubicBezTo>
                    <a:cubicBezTo>
                      <a:pt x="107496" y="4687"/>
                      <a:pt x="107546" y="4637"/>
                      <a:pt x="107613" y="4570"/>
                    </a:cubicBezTo>
                    <a:lnTo>
                      <a:pt x="107864" y="4386"/>
                    </a:lnTo>
                    <a:cubicBezTo>
                      <a:pt x="107931" y="4353"/>
                      <a:pt x="107998" y="4286"/>
                      <a:pt x="108048" y="4235"/>
                    </a:cubicBezTo>
                    <a:lnTo>
                      <a:pt x="108082" y="4219"/>
                    </a:lnTo>
                    <a:cubicBezTo>
                      <a:pt x="108098" y="4202"/>
                      <a:pt x="108115" y="4168"/>
                      <a:pt x="108132" y="4168"/>
                    </a:cubicBezTo>
                    <a:lnTo>
                      <a:pt x="108165" y="4152"/>
                    </a:lnTo>
                    <a:cubicBezTo>
                      <a:pt x="108216" y="4085"/>
                      <a:pt x="108283" y="4051"/>
                      <a:pt x="108333" y="3984"/>
                    </a:cubicBezTo>
                    <a:lnTo>
                      <a:pt x="108417" y="3901"/>
                    </a:lnTo>
                    <a:lnTo>
                      <a:pt x="108500" y="3817"/>
                    </a:lnTo>
                    <a:cubicBezTo>
                      <a:pt x="108500" y="3817"/>
                      <a:pt x="108500" y="3800"/>
                      <a:pt x="108517" y="3800"/>
                    </a:cubicBezTo>
                    <a:cubicBezTo>
                      <a:pt x="108534" y="3783"/>
                      <a:pt x="108550" y="3750"/>
                      <a:pt x="108584" y="3716"/>
                    </a:cubicBezTo>
                    <a:cubicBezTo>
                      <a:pt x="108617" y="3666"/>
                      <a:pt x="108668" y="3616"/>
                      <a:pt x="108718" y="3549"/>
                    </a:cubicBezTo>
                    <a:cubicBezTo>
                      <a:pt x="108751" y="3532"/>
                      <a:pt x="108768" y="3516"/>
                      <a:pt x="108768" y="3482"/>
                    </a:cubicBezTo>
                    <a:cubicBezTo>
                      <a:pt x="108835" y="3432"/>
                      <a:pt x="108885" y="3348"/>
                      <a:pt x="108935" y="3281"/>
                    </a:cubicBezTo>
                    <a:cubicBezTo>
                      <a:pt x="108969" y="3214"/>
                      <a:pt x="109019" y="3181"/>
                      <a:pt x="109053" y="3114"/>
                    </a:cubicBezTo>
                    <a:lnTo>
                      <a:pt x="109086" y="3097"/>
                    </a:lnTo>
                    <a:cubicBezTo>
                      <a:pt x="109103" y="3047"/>
                      <a:pt x="109136" y="3013"/>
                      <a:pt x="109170" y="2963"/>
                    </a:cubicBezTo>
                    <a:cubicBezTo>
                      <a:pt x="109203" y="2896"/>
                      <a:pt x="109270" y="2813"/>
                      <a:pt x="109304" y="2729"/>
                    </a:cubicBezTo>
                    <a:lnTo>
                      <a:pt x="109337" y="2712"/>
                    </a:lnTo>
                    <a:lnTo>
                      <a:pt x="109421" y="2561"/>
                    </a:lnTo>
                    <a:cubicBezTo>
                      <a:pt x="109438" y="2545"/>
                      <a:pt x="109454" y="2511"/>
                      <a:pt x="109454" y="2478"/>
                    </a:cubicBezTo>
                    <a:cubicBezTo>
                      <a:pt x="109505" y="2428"/>
                      <a:pt x="109521" y="2361"/>
                      <a:pt x="109538" y="2310"/>
                    </a:cubicBezTo>
                    <a:cubicBezTo>
                      <a:pt x="109588" y="2227"/>
                      <a:pt x="109622" y="2177"/>
                      <a:pt x="109638" y="2093"/>
                    </a:cubicBezTo>
                    <a:cubicBezTo>
                      <a:pt x="109672" y="2026"/>
                      <a:pt x="109689" y="1959"/>
                      <a:pt x="109722" y="1925"/>
                    </a:cubicBezTo>
                    <a:cubicBezTo>
                      <a:pt x="109722" y="1892"/>
                      <a:pt x="109756" y="1875"/>
                      <a:pt x="109756" y="1858"/>
                    </a:cubicBezTo>
                    <a:lnTo>
                      <a:pt x="109806" y="1674"/>
                    </a:lnTo>
                    <a:cubicBezTo>
                      <a:pt x="109839" y="1624"/>
                      <a:pt x="109839" y="1591"/>
                      <a:pt x="109856" y="1540"/>
                    </a:cubicBezTo>
                    <a:cubicBezTo>
                      <a:pt x="109856" y="1540"/>
                      <a:pt x="109856" y="1524"/>
                      <a:pt x="109873" y="1524"/>
                    </a:cubicBezTo>
                    <a:cubicBezTo>
                      <a:pt x="109890" y="1457"/>
                      <a:pt x="109923" y="1373"/>
                      <a:pt x="109940" y="1306"/>
                    </a:cubicBezTo>
                    <a:cubicBezTo>
                      <a:pt x="109956" y="1222"/>
                      <a:pt x="109973" y="1172"/>
                      <a:pt x="110007" y="1088"/>
                    </a:cubicBezTo>
                    <a:lnTo>
                      <a:pt x="110007" y="1055"/>
                    </a:lnTo>
                    <a:lnTo>
                      <a:pt x="110023" y="971"/>
                    </a:lnTo>
                    <a:cubicBezTo>
                      <a:pt x="110040" y="921"/>
                      <a:pt x="110057" y="837"/>
                      <a:pt x="110057" y="754"/>
                    </a:cubicBezTo>
                    <a:lnTo>
                      <a:pt x="110057" y="720"/>
                    </a:lnTo>
                    <a:cubicBezTo>
                      <a:pt x="110090" y="670"/>
                      <a:pt x="110090" y="603"/>
                      <a:pt x="110090" y="536"/>
                    </a:cubicBezTo>
                    <a:cubicBezTo>
                      <a:pt x="110107" y="503"/>
                      <a:pt x="110107" y="436"/>
                      <a:pt x="110107" y="385"/>
                    </a:cubicBezTo>
                    <a:cubicBezTo>
                      <a:pt x="110090" y="302"/>
                      <a:pt x="110107" y="201"/>
                      <a:pt x="110107" y="10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5949013" y="4810450"/>
                <a:ext cx="25" cy="8375"/>
              </a:xfrm>
              <a:custGeom>
                <a:rect b="b" l="l" r="r" t="t"/>
                <a:pathLst>
                  <a:path extrusionOk="0" h="335" w="1">
                    <a:moveTo>
                      <a:pt x="1" y="0"/>
                    </a:moveTo>
                    <a:lnTo>
                      <a:pt x="1" y="335"/>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5772013" y="838375"/>
                <a:ext cx="177025" cy="4132350"/>
              </a:xfrm>
              <a:custGeom>
                <a:rect b="b" l="l" r="r" t="t"/>
                <a:pathLst>
                  <a:path extrusionOk="0" h="165294" w="7081">
                    <a:moveTo>
                      <a:pt x="7081" y="6395"/>
                    </a:moveTo>
                    <a:lnTo>
                      <a:pt x="7081" y="158883"/>
                    </a:lnTo>
                    <a:lnTo>
                      <a:pt x="7081" y="159067"/>
                    </a:lnTo>
                    <a:lnTo>
                      <a:pt x="7081" y="159101"/>
                    </a:lnTo>
                    <a:lnTo>
                      <a:pt x="7081" y="159218"/>
                    </a:lnTo>
                    <a:lnTo>
                      <a:pt x="7081" y="159369"/>
                    </a:lnTo>
                    <a:lnTo>
                      <a:pt x="7081" y="159402"/>
                    </a:lnTo>
                    <a:lnTo>
                      <a:pt x="7081" y="159452"/>
                    </a:lnTo>
                    <a:lnTo>
                      <a:pt x="7081" y="159469"/>
                    </a:lnTo>
                    <a:lnTo>
                      <a:pt x="7081" y="159536"/>
                    </a:lnTo>
                    <a:cubicBezTo>
                      <a:pt x="7064" y="159636"/>
                      <a:pt x="7064" y="159737"/>
                      <a:pt x="7047" y="159854"/>
                    </a:cubicBezTo>
                    <a:cubicBezTo>
                      <a:pt x="7047" y="159887"/>
                      <a:pt x="7014" y="159954"/>
                      <a:pt x="7014" y="159988"/>
                    </a:cubicBezTo>
                    <a:cubicBezTo>
                      <a:pt x="7014" y="160055"/>
                      <a:pt x="6997" y="160122"/>
                      <a:pt x="6997" y="160189"/>
                    </a:cubicBezTo>
                    <a:lnTo>
                      <a:pt x="6997" y="160205"/>
                    </a:lnTo>
                    <a:cubicBezTo>
                      <a:pt x="6980" y="160289"/>
                      <a:pt x="6980" y="160356"/>
                      <a:pt x="6963" y="160440"/>
                    </a:cubicBezTo>
                    <a:lnTo>
                      <a:pt x="6930" y="160523"/>
                    </a:lnTo>
                    <a:lnTo>
                      <a:pt x="6930" y="160540"/>
                    </a:lnTo>
                    <a:cubicBezTo>
                      <a:pt x="6913" y="160624"/>
                      <a:pt x="6896" y="160691"/>
                      <a:pt x="6880" y="160775"/>
                    </a:cubicBezTo>
                    <a:cubicBezTo>
                      <a:pt x="6846" y="160825"/>
                      <a:pt x="6830" y="160908"/>
                      <a:pt x="6813" y="160975"/>
                    </a:cubicBezTo>
                    <a:cubicBezTo>
                      <a:pt x="6813" y="160975"/>
                      <a:pt x="6813" y="160992"/>
                      <a:pt x="6796" y="160992"/>
                    </a:cubicBezTo>
                    <a:cubicBezTo>
                      <a:pt x="6763" y="161042"/>
                      <a:pt x="6763" y="161076"/>
                      <a:pt x="6746" y="161126"/>
                    </a:cubicBezTo>
                    <a:lnTo>
                      <a:pt x="6679" y="161310"/>
                    </a:lnTo>
                    <a:cubicBezTo>
                      <a:pt x="6662" y="161327"/>
                      <a:pt x="6662" y="161360"/>
                      <a:pt x="6662" y="161377"/>
                    </a:cubicBezTo>
                    <a:cubicBezTo>
                      <a:pt x="6645" y="161444"/>
                      <a:pt x="6629" y="161494"/>
                      <a:pt x="6578" y="161545"/>
                    </a:cubicBezTo>
                    <a:cubicBezTo>
                      <a:pt x="6545" y="161628"/>
                      <a:pt x="6511" y="161695"/>
                      <a:pt x="6478" y="161779"/>
                    </a:cubicBezTo>
                    <a:cubicBezTo>
                      <a:pt x="6461" y="161829"/>
                      <a:pt x="6411" y="161879"/>
                      <a:pt x="6394" y="161946"/>
                    </a:cubicBezTo>
                    <a:cubicBezTo>
                      <a:pt x="6378" y="161963"/>
                      <a:pt x="6378" y="161996"/>
                      <a:pt x="6344" y="162030"/>
                    </a:cubicBezTo>
                    <a:lnTo>
                      <a:pt x="6193" y="162147"/>
                    </a:lnTo>
                    <a:cubicBezTo>
                      <a:pt x="6193" y="162147"/>
                      <a:pt x="6193" y="162164"/>
                      <a:pt x="6160" y="162164"/>
                    </a:cubicBezTo>
                    <a:cubicBezTo>
                      <a:pt x="6126" y="162248"/>
                      <a:pt x="6076" y="162315"/>
                      <a:pt x="6026" y="162398"/>
                    </a:cubicBezTo>
                    <a:cubicBezTo>
                      <a:pt x="5993" y="162448"/>
                      <a:pt x="5959" y="162482"/>
                      <a:pt x="5942" y="162532"/>
                    </a:cubicBezTo>
                    <a:lnTo>
                      <a:pt x="5909" y="162549"/>
                    </a:lnTo>
                    <a:cubicBezTo>
                      <a:pt x="5875" y="162616"/>
                      <a:pt x="5825" y="162666"/>
                      <a:pt x="5792" y="162716"/>
                    </a:cubicBezTo>
                    <a:cubicBezTo>
                      <a:pt x="5725" y="162800"/>
                      <a:pt x="5675" y="162867"/>
                      <a:pt x="5624" y="162917"/>
                    </a:cubicBezTo>
                    <a:cubicBezTo>
                      <a:pt x="5608" y="162951"/>
                      <a:pt x="5608" y="162967"/>
                      <a:pt x="5574" y="162984"/>
                    </a:cubicBezTo>
                    <a:cubicBezTo>
                      <a:pt x="5541" y="163034"/>
                      <a:pt x="5490" y="163084"/>
                      <a:pt x="5423" y="163151"/>
                    </a:cubicBezTo>
                    <a:cubicBezTo>
                      <a:pt x="5407" y="163168"/>
                      <a:pt x="5390" y="163218"/>
                      <a:pt x="5373" y="163235"/>
                    </a:cubicBezTo>
                    <a:lnTo>
                      <a:pt x="5340" y="163252"/>
                    </a:lnTo>
                    <a:lnTo>
                      <a:pt x="5256" y="163336"/>
                    </a:lnTo>
                    <a:lnTo>
                      <a:pt x="5189" y="163419"/>
                    </a:lnTo>
                    <a:lnTo>
                      <a:pt x="5022" y="163587"/>
                    </a:lnTo>
                    <a:lnTo>
                      <a:pt x="4988" y="163603"/>
                    </a:lnTo>
                    <a:cubicBezTo>
                      <a:pt x="4972" y="163637"/>
                      <a:pt x="4955" y="163637"/>
                      <a:pt x="4938" y="163654"/>
                    </a:cubicBezTo>
                    <a:lnTo>
                      <a:pt x="4905" y="163670"/>
                    </a:lnTo>
                    <a:cubicBezTo>
                      <a:pt x="4854" y="163721"/>
                      <a:pt x="4787" y="163788"/>
                      <a:pt x="4720" y="163821"/>
                    </a:cubicBezTo>
                    <a:cubicBezTo>
                      <a:pt x="4637" y="163888"/>
                      <a:pt x="4570" y="163955"/>
                      <a:pt x="4469" y="164005"/>
                    </a:cubicBezTo>
                    <a:cubicBezTo>
                      <a:pt x="4402" y="164055"/>
                      <a:pt x="4352" y="164122"/>
                      <a:pt x="4285" y="164156"/>
                    </a:cubicBezTo>
                    <a:cubicBezTo>
                      <a:pt x="4235" y="164173"/>
                      <a:pt x="4218" y="164206"/>
                      <a:pt x="4185" y="164223"/>
                    </a:cubicBezTo>
                    <a:cubicBezTo>
                      <a:pt x="4135" y="164239"/>
                      <a:pt x="4101" y="164290"/>
                      <a:pt x="4051" y="164306"/>
                    </a:cubicBezTo>
                    <a:cubicBezTo>
                      <a:pt x="4001" y="164323"/>
                      <a:pt x="3967" y="164357"/>
                      <a:pt x="3934" y="164390"/>
                    </a:cubicBezTo>
                    <a:cubicBezTo>
                      <a:pt x="3850" y="164424"/>
                      <a:pt x="3766" y="164491"/>
                      <a:pt x="3666" y="164541"/>
                    </a:cubicBezTo>
                    <a:cubicBezTo>
                      <a:pt x="3632" y="164557"/>
                      <a:pt x="3565" y="164591"/>
                      <a:pt x="3515" y="164624"/>
                    </a:cubicBezTo>
                    <a:lnTo>
                      <a:pt x="3130" y="164809"/>
                    </a:lnTo>
                    <a:lnTo>
                      <a:pt x="3114" y="164809"/>
                    </a:lnTo>
                    <a:cubicBezTo>
                      <a:pt x="3063" y="164825"/>
                      <a:pt x="3013" y="164842"/>
                      <a:pt x="2963" y="164859"/>
                    </a:cubicBezTo>
                    <a:lnTo>
                      <a:pt x="2946" y="164859"/>
                    </a:lnTo>
                    <a:cubicBezTo>
                      <a:pt x="2896" y="164892"/>
                      <a:pt x="2862" y="164909"/>
                      <a:pt x="2812" y="164909"/>
                    </a:cubicBezTo>
                    <a:lnTo>
                      <a:pt x="2796" y="164909"/>
                    </a:lnTo>
                    <a:cubicBezTo>
                      <a:pt x="2712" y="164926"/>
                      <a:pt x="2611" y="164976"/>
                      <a:pt x="2528" y="164993"/>
                    </a:cubicBezTo>
                    <a:cubicBezTo>
                      <a:pt x="2444" y="165009"/>
                      <a:pt x="2327" y="165043"/>
                      <a:pt x="2260" y="165076"/>
                    </a:cubicBezTo>
                    <a:cubicBezTo>
                      <a:pt x="2226" y="165076"/>
                      <a:pt x="2193" y="165093"/>
                      <a:pt x="2176" y="165093"/>
                    </a:cubicBezTo>
                    <a:cubicBezTo>
                      <a:pt x="2109" y="165127"/>
                      <a:pt x="2042" y="165127"/>
                      <a:pt x="1959" y="165143"/>
                    </a:cubicBezTo>
                    <a:lnTo>
                      <a:pt x="1942" y="165143"/>
                    </a:lnTo>
                    <a:cubicBezTo>
                      <a:pt x="1908" y="165143"/>
                      <a:pt x="1892" y="165143"/>
                      <a:pt x="1875" y="165160"/>
                    </a:cubicBezTo>
                    <a:cubicBezTo>
                      <a:pt x="1841" y="165160"/>
                      <a:pt x="1791" y="165177"/>
                      <a:pt x="1724" y="165177"/>
                    </a:cubicBezTo>
                    <a:lnTo>
                      <a:pt x="1708" y="165177"/>
                    </a:lnTo>
                    <a:cubicBezTo>
                      <a:pt x="1624" y="165210"/>
                      <a:pt x="1557" y="165210"/>
                      <a:pt x="1473" y="165227"/>
                    </a:cubicBezTo>
                    <a:lnTo>
                      <a:pt x="1389" y="165227"/>
                    </a:lnTo>
                    <a:cubicBezTo>
                      <a:pt x="1339" y="165227"/>
                      <a:pt x="1272" y="165244"/>
                      <a:pt x="1222" y="165244"/>
                    </a:cubicBezTo>
                    <a:cubicBezTo>
                      <a:pt x="1172" y="165244"/>
                      <a:pt x="1105" y="165261"/>
                      <a:pt x="1021" y="165261"/>
                    </a:cubicBezTo>
                    <a:cubicBezTo>
                      <a:pt x="887" y="165261"/>
                      <a:pt x="770" y="165294"/>
                      <a:pt x="636" y="165294"/>
                    </a:cubicBezTo>
                    <a:lnTo>
                      <a:pt x="0" y="165294"/>
                    </a:lnTo>
                    <a:cubicBezTo>
                      <a:pt x="3532" y="165294"/>
                      <a:pt x="6394" y="162415"/>
                      <a:pt x="6394" y="158883"/>
                    </a:cubicBezTo>
                    <a:lnTo>
                      <a:pt x="6394" y="6395"/>
                    </a:lnTo>
                    <a:cubicBezTo>
                      <a:pt x="6394" y="2863"/>
                      <a:pt x="3532" y="1"/>
                      <a:pt x="0" y="1"/>
                    </a:cubicBezTo>
                    <a:lnTo>
                      <a:pt x="636" y="1"/>
                    </a:lnTo>
                    <a:cubicBezTo>
                      <a:pt x="1004" y="1"/>
                      <a:pt x="1356" y="17"/>
                      <a:pt x="1708" y="84"/>
                    </a:cubicBezTo>
                    <a:cubicBezTo>
                      <a:pt x="1791" y="101"/>
                      <a:pt x="1858" y="101"/>
                      <a:pt x="1942" y="118"/>
                    </a:cubicBezTo>
                    <a:lnTo>
                      <a:pt x="2260" y="185"/>
                    </a:lnTo>
                    <a:cubicBezTo>
                      <a:pt x="2360" y="202"/>
                      <a:pt x="2444" y="218"/>
                      <a:pt x="2528" y="269"/>
                    </a:cubicBezTo>
                    <a:cubicBezTo>
                      <a:pt x="2611" y="285"/>
                      <a:pt x="2712" y="335"/>
                      <a:pt x="2796" y="352"/>
                    </a:cubicBezTo>
                    <a:cubicBezTo>
                      <a:pt x="2862" y="369"/>
                      <a:pt x="2896" y="386"/>
                      <a:pt x="2963" y="419"/>
                    </a:cubicBezTo>
                    <a:cubicBezTo>
                      <a:pt x="3013" y="436"/>
                      <a:pt x="3063" y="453"/>
                      <a:pt x="3130" y="469"/>
                    </a:cubicBezTo>
                    <a:lnTo>
                      <a:pt x="3499" y="670"/>
                    </a:lnTo>
                    <a:cubicBezTo>
                      <a:pt x="3565" y="687"/>
                      <a:pt x="3616" y="720"/>
                      <a:pt x="3666" y="754"/>
                    </a:cubicBezTo>
                    <a:cubicBezTo>
                      <a:pt x="3750" y="787"/>
                      <a:pt x="3833" y="838"/>
                      <a:pt x="3917" y="888"/>
                    </a:cubicBezTo>
                    <a:cubicBezTo>
                      <a:pt x="3967" y="921"/>
                      <a:pt x="4001" y="938"/>
                      <a:pt x="4051" y="972"/>
                    </a:cubicBezTo>
                    <a:cubicBezTo>
                      <a:pt x="4084" y="1005"/>
                      <a:pt x="4135" y="1039"/>
                      <a:pt x="4168" y="1055"/>
                    </a:cubicBezTo>
                    <a:cubicBezTo>
                      <a:pt x="4218" y="1089"/>
                      <a:pt x="4235" y="1105"/>
                      <a:pt x="4285" y="1139"/>
                    </a:cubicBezTo>
                    <a:cubicBezTo>
                      <a:pt x="4335" y="1189"/>
                      <a:pt x="4402" y="1223"/>
                      <a:pt x="4469" y="1290"/>
                    </a:cubicBezTo>
                    <a:lnTo>
                      <a:pt x="4720" y="1474"/>
                    </a:lnTo>
                    <a:cubicBezTo>
                      <a:pt x="4787" y="1541"/>
                      <a:pt x="4871" y="1608"/>
                      <a:pt x="4921" y="1641"/>
                    </a:cubicBezTo>
                    <a:cubicBezTo>
                      <a:pt x="4955" y="1675"/>
                      <a:pt x="4972" y="1691"/>
                      <a:pt x="4988" y="1691"/>
                    </a:cubicBezTo>
                    <a:lnTo>
                      <a:pt x="5172" y="1875"/>
                    </a:lnTo>
                    <a:cubicBezTo>
                      <a:pt x="5239" y="1942"/>
                      <a:pt x="5306" y="2009"/>
                      <a:pt x="5340" y="2060"/>
                    </a:cubicBezTo>
                    <a:cubicBezTo>
                      <a:pt x="5373" y="2093"/>
                      <a:pt x="5390" y="2110"/>
                      <a:pt x="5407" y="2143"/>
                    </a:cubicBezTo>
                    <a:cubicBezTo>
                      <a:pt x="5457" y="2193"/>
                      <a:pt x="5490" y="2260"/>
                      <a:pt x="5557" y="2311"/>
                    </a:cubicBezTo>
                    <a:lnTo>
                      <a:pt x="5591" y="2361"/>
                    </a:lnTo>
                    <a:cubicBezTo>
                      <a:pt x="5658" y="2445"/>
                      <a:pt x="5725" y="2512"/>
                      <a:pt x="5758" y="2562"/>
                    </a:cubicBezTo>
                    <a:lnTo>
                      <a:pt x="5892" y="2763"/>
                    </a:lnTo>
                    <a:cubicBezTo>
                      <a:pt x="5909" y="2796"/>
                      <a:pt x="5959" y="2846"/>
                      <a:pt x="5976" y="2880"/>
                    </a:cubicBezTo>
                    <a:cubicBezTo>
                      <a:pt x="6009" y="2963"/>
                      <a:pt x="6076" y="3030"/>
                      <a:pt x="6126" y="3114"/>
                    </a:cubicBezTo>
                    <a:cubicBezTo>
                      <a:pt x="6160" y="3181"/>
                      <a:pt x="6177" y="3231"/>
                      <a:pt x="6227" y="3281"/>
                    </a:cubicBezTo>
                    <a:cubicBezTo>
                      <a:pt x="6244" y="3298"/>
                      <a:pt x="6260" y="3348"/>
                      <a:pt x="6260" y="3365"/>
                    </a:cubicBezTo>
                    <a:cubicBezTo>
                      <a:pt x="6311" y="3432"/>
                      <a:pt x="6327" y="3466"/>
                      <a:pt x="6344" y="3533"/>
                    </a:cubicBezTo>
                    <a:cubicBezTo>
                      <a:pt x="6394" y="3616"/>
                      <a:pt x="6428" y="3683"/>
                      <a:pt x="6461" y="3767"/>
                    </a:cubicBezTo>
                    <a:cubicBezTo>
                      <a:pt x="6478" y="3817"/>
                      <a:pt x="6495" y="3884"/>
                      <a:pt x="6545" y="3934"/>
                    </a:cubicBezTo>
                    <a:cubicBezTo>
                      <a:pt x="6578" y="4051"/>
                      <a:pt x="6645" y="4185"/>
                      <a:pt x="6679" y="4303"/>
                    </a:cubicBezTo>
                    <a:cubicBezTo>
                      <a:pt x="6712" y="4369"/>
                      <a:pt x="6729" y="4453"/>
                      <a:pt x="6746" y="4520"/>
                    </a:cubicBezTo>
                    <a:lnTo>
                      <a:pt x="6813" y="4771"/>
                    </a:lnTo>
                    <a:cubicBezTo>
                      <a:pt x="6830" y="4872"/>
                      <a:pt x="6846" y="4972"/>
                      <a:pt x="6896" y="5073"/>
                    </a:cubicBezTo>
                    <a:cubicBezTo>
                      <a:pt x="6913" y="5139"/>
                      <a:pt x="6913" y="5206"/>
                      <a:pt x="6913" y="5273"/>
                    </a:cubicBezTo>
                    <a:cubicBezTo>
                      <a:pt x="6930" y="5307"/>
                      <a:pt x="6930" y="5374"/>
                      <a:pt x="6930" y="5407"/>
                    </a:cubicBezTo>
                    <a:cubicBezTo>
                      <a:pt x="6963" y="5524"/>
                      <a:pt x="6963" y="5625"/>
                      <a:pt x="6980" y="5725"/>
                    </a:cubicBezTo>
                    <a:lnTo>
                      <a:pt x="6980" y="5809"/>
                    </a:lnTo>
                    <a:cubicBezTo>
                      <a:pt x="6980" y="5893"/>
                      <a:pt x="6997" y="5960"/>
                      <a:pt x="6997" y="6043"/>
                    </a:cubicBezTo>
                    <a:lnTo>
                      <a:pt x="6997" y="6161"/>
                    </a:lnTo>
                    <a:lnTo>
                      <a:pt x="6997" y="6194"/>
                    </a:lnTo>
                    <a:cubicBezTo>
                      <a:pt x="7081" y="6278"/>
                      <a:pt x="7081" y="6328"/>
                      <a:pt x="7081" y="639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3341138" y="1245550"/>
                <a:ext cx="2461450" cy="3277000"/>
              </a:xfrm>
              <a:custGeom>
                <a:rect b="b" l="l" r="r" t="t"/>
                <a:pathLst>
                  <a:path extrusionOk="0" h="131080" w="98458">
                    <a:moveTo>
                      <a:pt x="1" y="0"/>
                    </a:moveTo>
                    <a:lnTo>
                      <a:pt x="98457" y="0"/>
                    </a:lnTo>
                    <a:lnTo>
                      <a:pt x="98457" y="131080"/>
                    </a:lnTo>
                    <a:lnTo>
                      <a:pt x="1" y="13108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3329013" y="1233000"/>
                <a:ext cx="2485700" cy="3300850"/>
              </a:xfrm>
              <a:custGeom>
                <a:rect b="b" l="l" r="r" t="t"/>
                <a:pathLst>
                  <a:path extrusionOk="0" h="132034" w="99428">
                    <a:moveTo>
                      <a:pt x="99109" y="0"/>
                    </a:moveTo>
                    <a:lnTo>
                      <a:pt x="319" y="0"/>
                    </a:lnTo>
                    <a:cubicBezTo>
                      <a:pt x="151" y="0"/>
                      <a:pt x="0" y="151"/>
                      <a:pt x="0" y="318"/>
                    </a:cubicBezTo>
                    <a:lnTo>
                      <a:pt x="0" y="131716"/>
                    </a:lnTo>
                    <a:cubicBezTo>
                      <a:pt x="0" y="131883"/>
                      <a:pt x="151" y="132034"/>
                      <a:pt x="319" y="132034"/>
                    </a:cubicBezTo>
                    <a:lnTo>
                      <a:pt x="99109" y="132034"/>
                    </a:lnTo>
                    <a:cubicBezTo>
                      <a:pt x="99277" y="132034"/>
                      <a:pt x="99428" y="131883"/>
                      <a:pt x="99428" y="131716"/>
                    </a:cubicBezTo>
                    <a:lnTo>
                      <a:pt x="99428" y="318"/>
                    </a:lnTo>
                    <a:cubicBezTo>
                      <a:pt x="99428" y="151"/>
                      <a:pt x="99310" y="0"/>
                      <a:pt x="99109" y="0"/>
                    </a:cubicBezTo>
                    <a:close/>
                    <a:moveTo>
                      <a:pt x="98942" y="131565"/>
                    </a:moveTo>
                    <a:lnTo>
                      <a:pt x="486" y="131565"/>
                    </a:lnTo>
                    <a:lnTo>
                      <a:pt x="486" y="502"/>
                    </a:lnTo>
                    <a:lnTo>
                      <a:pt x="98942" y="502"/>
                    </a:lnTo>
                    <a:close/>
                  </a:path>
                </a:pathLst>
              </a:custGeom>
              <a:solidFill>
                <a:srgbClr val="EAE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4464713" y="4686575"/>
                <a:ext cx="214300" cy="214275"/>
              </a:xfrm>
              <a:custGeom>
                <a:rect b="b" l="l" r="r" t="t"/>
                <a:pathLst>
                  <a:path extrusionOk="0" h="8571" w="8572">
                    <a:moveTo>
                      <a:pt x="8571" y="4286"/>
                    </a:moveTo>
                    <a:cubicBezTo>
                      <a:pt x="8571" y="6662"/>
                      <a:pt x="6663" y="8571"/>
                      <a:pt x="4286" y="8571"/>
                    </a:cubicBezTo>
                    <a:cubicBezTo>
                      <a:pt x="1909" y="8571"/>
                      <a:pt x="1" y="6662"/>
                      <a:pt x="1" y="4286"/>
                    </a:cubicBezTo>
                    <a:cubicBezTo>
                      <a:pt x="1" y="1909"/>
                      <a:pt x="1909" y="1"/>
                      <a:pt x="4286" y="1"/>
                    </a:cubicBezTo>
                    <a:cubicBezTo>
                      <a:pt x="6663" y="1"/>
                      <a:pt x="8571" y="1909"/>
                      <a:pt x="8571" y="4286"/>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4464713" y="4686575"/>
                <a:ext cx="212200" cy="212175"/>
              </a:xfrm>
              <a:custGeom>
                <a:rect b="b" l="l" r="r" t="t"/>
                <a:pathLst>
                  <a:path extrusionOk="0" h="8487" w="8488">
                    <a:moveTo>
                      <a:pt x="8487" y="4252"/>
                    </a:moveTo>
                    <a:cubicBezTo>
                      <a:pt x="8487" y="6595"/>
                      <a:pt x="6596" y="8487"/>
                      <a:pt x="4236" y="8487"/>
                    </a:cubicBezTo>
                    <a:cubicBezTo>
                      <a:pt x="1892" y="8487"/>
                      <a:pt x="1" y="6595"/>
                      <a:pt x="1" y="4252"/>
                    </a:cubicBezTo>
                    <a:cubicBezTo>
                      <a:pt x="1" y="1892"/>
                      <a:pt x="1892" y="1"/>
                      <a:pt x="4236" y="1"/>
                    </a:cubicBezTo>
                    <a:cubicBezTo>
                      <a:pt x="6596" y="1"/>
                      <a:pt x="8487" y="1892"/>
                      <a:pt x="8487" y="42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4470988" y="4700250"/>
                <a:ext cx="200075" cy="185275"/>
              </a:xfrm>
              <a:custGeom>
                <a:rect b="b" l="l" r="r" t="t"/>
                <a:pathLst>
                  <a:path extrusionOk="0" h="7411" w="8003">
                    <a:moveTo>
                      <a:pt x="3995" y="0"/>
                    </a:moveTo>
                    <a:cubicBezTo>
                      <a:pt x="2234" y="0"/>
                      <a:pt x="666" y="1261"/>
                      <a:pt x="353" y="3069"/>
                    </a:cubicBezTo>
                    <a:cubicBezTo>
                      <a:pt x="1" y="5078"/>
                      <a:pt x="1340" y="7003"/>
                      <a:pt x="3349" y="7354"/>
                    </a:cubicBezTo>
                    <a:cubicBezTo>
                      <a:pt x="3566" y="7392"/>
                      <a:pt x="3782" y="7410"/>
                      <a:pt x="3995" y="7410"/>
                    </a:cubicBezTo>
                    <a:cubicBezTo>
                      <a:pt x="5766" y="7410"/>
                      <a:pt x="7322" y="6149"/>
                      <a:pt x="7651" y="4341"/>
                    </a:cubicBezTo>
                    <a:cubicBezTo>
                      <a:pt x="8002" y="2333"/>
                      <a:pt x="6663" y="408"/>
                      <a:pt x="4638" y="56"/>
                    </a:cubicBezTo>
                    <a:cubicBezTo>
                      <a:pt x="4422" y="18"/>
                      <a:pt x="4207" y="0"/>
                      <a:pt x="3995" y="0"/>
                    </a:cubicBez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4473513" y="4702850"/>
                <a:ext cx="194600" cy="180075"/>
              </a:xfrm>
              <a:custGeom>
                <a:rect b="b" l="l" r="r" t="t"/>
                <a:pathLst>
                  <a:path extrusionOk="0" h="7203" w="7784">
                    <a:moveTo>
                      <a:pt x="3906" y="0"/>
                    </a:moveTo>
                    <a:cubicBezTo>
                      <a:pt x="2187" y="0"/>
                      <a:pt x="666" y="1230"/>
                      <a:pt x="352" y="2982"/>
                    </a:cubicBezTo>
                    <a:cubicBezTo>
                      <a:pt x="0" y="4940"/>
                      <a:pt x="1306" y="6798"/>
                      <a:pt x="3264" y="7150"/>
                    </a:cubicBezTo>
                    <a:cubicBezTo>
                      <a:pt x="3471" y="7185"/>
                      <a:pt x="3676" y="7202"/>
                      <a:pt x="3879" y="7202"/>
                    </a:cubicBezTo>
                    <a:cubicBezTo>
                      <a:pt x="5601" y="7202"/>
                      <a:pt x="7133" y="5972"/>
                      <a:pt x="7432" y="4220"/>
                    </a:cubicBezTo>
                    <a:cubicBezTo>
                      <a:pt x="7784" y="2262"/>
                      <a:pt x="6478" y="404"/>
                      <a:pt x="4520" y="53"/>
                    </a:cubicBezTo>
                    <a:cubicBezTo>
                      <a:pt x="4313" y="17"/>
                      <a:pt x="4108" y="0"/>
                      <a:pt x="3906" y="0"/>
                    </a:cubicBezTo>
                    <a:close/>
                  </a:path>
                </a:pathLst>
              </a:cu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3193438" y="838800"/>
                <a:ext cx="177875" cy="4131925"/>
              </a:xfrm>
              <a:custGeom>
                <a:rect b="b" l="l" r="r" t="t"/>
                <a:pathLst>
                  <a:path extrusionOk="0" h="165277" w="7115">
                    <a:moveTo>
                      <a:pt x="7114" y="165277"/>
                    </a:moveTo>
                    <a:lnTo>
                      <a:pt x="6461" y="165277"/>
                    </a:lnTo>
                    <a:cubicBezTo>
                      <a:pt x="6110" y="165277"/>
                      <a:pt x="5758" y="165244"/>
                      <a:pt x="5407" y="165193"/>
                    </a:cubicBezTo>
                    <a:cubicBezTo>
                      <a:pt x="5323" y="165160"/>
                      <a:pt x="5256" y="165160"/>
                      <a:pt x="5172" y="165143"/>
                    </a:cubicBezTo>
                    <a:lnTo>
                      <a:pt x="5156" y="165143"/>
                    </a:lnTo>
                    <a:cubicBezTo>
                      <a:pt x="5038" y="165126"/>
                      <a:pt x="4955" y="165110"/>
                      <a:pt x="4854" y="165076"/>
                    </a:cubicBezTo>
                    <a:lnTo>
                      <a:pt x="4838" y="165076"/>
                    </a:lnTo>
                    <a:cubicBezTo>
                      <a:pt x="4754" y="165059"/>
                      <a:pt x="4653" y="165043"/>
                      <a:pt x="4570" y="164992"/>
                    </a:cubicBezTo>
                    <a:cubicBezTo>
                      <a:pt x="4486" y="164976"/>
                      <a:pt x="4402" y="164942"/>
                      <a:pt x="4319" y="164909"/>
                    </a:cubicBezTo>
                    <a:cubicBezTo>
                      <a:pt x="4252" y="164892"/>
                      <a:pt x="4185" y="164875"/>
                      <a:pt x="4118" y="164825"/>
                    </a:cubicBezTo>
                    <a:cubicBezTo>
                      <a:pt x="4084" y="164808"/>
                      <a:pt x="4034" y="164792"/>
                      <a:pt x="4001" y="164792"/>
                    </a:cubicBezTo>
                    <a:cubicBezTo>
                      <a:pt x="3867" y="164725"/>
                      <a:pt x="3733" y="164658"/>
                      <a:pt x="3599" y="164607"/>
                    </a:cubicBezTo>
                    <a:cubicBezTo>
                      <a:pt x="3565" y="164574"/>
                      <a:pt x="3499" y="164540"/>
                      <a:pt x="3432" y="164524"/>
                    </a:cubicBezTo>
                    <a:cubicBezTo>
                      <a:pt x="3348" y="164474"/>
                      <a:pt x="3264" y="164407"/>
                      <a:pt x="3181" y="164373"/>
                    </a:cubicBezTo>
                    <a:cubicBezTo>
                      <a:pt x="3147" y="164356"/>
                      <a:pt x="3097" y="164323"/>
                      <a:pt x="3063" y="164289"/>
                    </a:cubicBezTo>
                    <a:cubicBezTo>
                      <a:pt x="3013" y="164273"/>
                      <a:pt x="2980" y="164239"/>
                      <a:pt x="2929" y="164206"/>
                    </a:cubicBezTo>
                    <a:cubicBezTo>
                      <a:pt x="2896" y="164189"/>
                      <a:pt x="2862" y="164156"/>
                      <a:pt x="2829" y="164139"/>
                    </a:cubicBezTo>
                    <a:cubicBezTo>
                      <a:pt x="2762" y="164105"/>
                      <a:pt x="2695" y="164055"/>
                      <a:pt x="2645" y="163988"/>
                    </a:cubicBezTo>
                    <a:lnTo>
                      <a:pt x="2394" y="163804"/>
                    </a:lnTo>
                    <a:cubicBezTo>
                      <a:pt x="2327" y="163737"/>
                      <a:pt x="2243" y="163687"/>
                      <a:pt x="2176" y="163620"/>
                    </a:cubicBezTo>
                    <a:cubicBezTo>
                      <a:pt x="2159" y="163603"/>
                      <a:pt x="2143" y="163570"/>
                      <a:pt x="2109" y="163570"/>
                    </a:cubicBezTo>
                    <a:lnTo>
                      <a:pt x="1925" y="163386"/>
                    </a:lnTo>
                    <a:lnTo>
                      <a:pt x="1724" y="163185"/>
                    </a:lnTo>
                    <a:cubicBezTo>
                      <a:pt x="1657" y="163118"/>
                      <a:pt x="1590" y="163034"/>
                      <a:pt x="1523" y="162967"/>
                    </a:cubicBezTo>
                    <a:lnTo>
                      <a:pt x="1490" y="162934"/>
                    </a:lnTo>
                    <a:cubicBezTo>
                      <a:pt x="1423" y="162867"/>
                      <a:pt x="1356" y="162783"/>
                      <a:pt x="1323" y="162716"/>
                    </a:cubicBezTo>
                    <a:cubicBezTo>
                      <a:pt x="1256" y="162632"/>
                      <a:pt x="1222" y="162565"/>
                      <a:pt x="1155" y="162482"/>
                    </a:cubicBezTo>
                    <a:cubicBezTo>
                      <a:pt x="1138" y="162465"/>
                      <a:pt x="1138" y="162465"/>
                      <a:pt x="1138" y="162448"/>
                    </a:cubicBezTo>
                    <a:cubicBezTo>
                      <a:pt x="1088" y="162398"/>
                      <a:pt x="1071" y="162348"/>
                      <a:pt x="1021" y="162298"/>
                    </a:cubicBezTo>
                    <a:cubicBezTo>
                      <a:pt x="988" y="162231"/>
                      <a:pt x="971" y="162180"/>
                      <a:pt x="921" y="162130"/>
                    </a:cubicBezTo>
                    <a:lnTo>
                      <a:pt x="921" y="162113"/>
                    </a:lnTo>
                    <a:cubicBezTo>
                      <a:pt x="887" y="162030"/>
                      <a:pt x="837" y="161946"/>
                      <a:pt x="770" y="161862"/>
                    </a:cubicBezTo>
                    <a:cubicBezTo>
                      <a:pt x="770" y="161862"/>
                      <a:pt x="770" y="161829"/>
                      <a:pt x="753" y="161829"/>
                    </a:cubicBezTo>
                    <a:cubicBezTo>
                      <a:pt x="720" y="161762"/>
                      <a:pt x="670" y="161695"/>
                      <a:pt x="653" y="161611"/>
                    </a:cubicBezTo>
                    <a:cubicBezTo>
                      <a:pt x="636" y="161561"/>
                      <a:pt x="603" y="161494"/>
                      <a:pt x="586" y="161461"/>
                    </a:cubicBezTo>
                    <a:cubicBezTo>
                      <a:pt x="502" y="161310"/>
                      <a:pt x="435" y="161143"/>
                      <a:pt x="402" y="160975"/>
                    </a:cubicBezTo>
                    <a:cubicBezTo>
                      <a:pt x="385" y="160891"/>
                      <a:pt x="352" y="160825"/>
                      <a:pt x="318" y="160741"/>
                    </a:cubicBezTo>
                    <a:cubicBezTo>
                      <a:pt x="301" y="160640"/>
                      <a:pt x="251" y="160557"/>
                      <a:pt x="235" y="160456"/>
                    </a:cubicBezTo>
                    <a:cubicBezTo>
                      <a:pt x="218" y="160373"/>
                      <a:pt x="184" y="160272"/>
                      <a:pt x="168" y="160188"/>
                    </a:cubicBezTo>
                    <a:cubicBezTo>
                      <a:pt x="151" y="160122"/>
                      <a:pt x="151" y="160055"/>
                      <a:pt x="134" y="160004"/>
                    </a:cubicBezTo>
                    <a:cubicBezTo>
                      <a:pt x="101" y="159954"/>
                      <a:pt x="101" y="159887"/>
                      <a:pt x="101" y="159854"/>
                    </a:cubicBezTo>
                    <a:cubicBezTo>
                      <a:pt x="84" y="159737"/>
                      <a:pt x="84" y="159636"/>
                      <a:pt x="67" y="159536"/>
                    </a:cubicBezTo>
                    <a:cubicBezTo>
                      <a:pt x="67" y="159485"/>
                      <a:pt x="67" y="159452"/>
                      <a:pt x="50" y="159402"/>
                    </a:cubicBezTo>
                    <a:cubicBezTo>
                      <a:pt x="50" y="159352"/>
                      <a:pt x="17" y="159285"/>
                      <a:pt x="17" y="159218"/>
                    </a:cubicBezTo>
                    <a:cubicBezTo>
                      <a:pt x="17" y="159117"/>
                      <a:pt x="0" y="159017"/>
                      <a:pt x="0" y="158883"/>
                    </a:cubicBezTo>
                    <a:lnTo>
                      <a:pt x="0" y="6378"/>
                    </a:lnTo>
                    <a:cubicBezTo>
                      <a:pt x="0" y="6277"/>
                      <a:pt x="0" y="6177"/>
                      <a:pt x="17" y="6043"/>
                    </a:cubicBezTo>
                    <a:cubicBezTo>
                      <a:pt x="17" y="5976"/>
                      <a:pt x="17" y="5926"/>
                      <a:pt x="50" y="5859"/>
                    </a:cubicBezTo>
                    <a:cubicBezTo>
                      <a:pt x="50" y="5809"/>
                      <a:pt x="50" y="5775"/>
                      <a:pt x="67" y="5725"/>
                    </a:cubicBezTo>
                    <a:cubicBezTo>
                      <a:pt x="84" y="5625"/>
                      <a:pt x="84" y="5524"/>
                      <a:pt x="101" y="5424"/>
                    </a:cubicBezTo>
                    <a:cubicBezTo>
                      <a:pt x="101" y="5374"/>
                      <a:pt x="134" y="5307"/>
                      <a:pt x="134" y="5273"/>
                    </a:cubicBezTo>
                    <a:cubicBezTo>
                      <a:pt x="134" y="5206"/>
                      <a:pt x="151" y="5139"/>
                      <a:pt x="168" y="5089"/>
                    </a:cubicBezTo>
                    <a:cubicBezTo>
                      <a:pt x="184" y="5005"/>
                      <a:pt x="218" y="4888"/>
                      <a:pt x="235" y="4804"/>
                    </a:cubicBezTo>
                    <a:cubicBezTo>
                      <a:pt x="251" y="4704"/>
                      <a:pt x="301" y="4620"/>
                      <a:pt x="318" y="4520"/>
                    </a:cubicBezTo>
                    <a:cubicBezTo>
                      <a:pt x="335" y="4436"/>
                      <a:pt x="352" y="4352"/>
                      <a:pt x="402" y="4286"/>
                    </a:cubicBezTo>
                    <a:cubicBezTo>
                      <a:pt x="469" y="4118"/>
                      <a:pt x="519" y="3951"/>
                      <a:pt x="586" y="3800"/>
                    </a:cubicBezTo>
                    <a:cubicBezTo>
                      <a:pt x="603" y="3767"/>
                      <a:pt x="636" y="3700"/>
                      <a:pt x="653" y="3666"/>
                    </a:cubicBezTo>
                    <a:cubicBezTo>
                      <a:pt x="686" y="3566"/>
                      <a:pt x="720" y="3516"/>
                      <a:pt x="753" y="3432"/>
                    </a:cubicBezTo>
                    <a:cubicBezTo>
                      <a:pt x="753" y="3432"/>
                      <a:pt x="753" y="3415"/>
                      <a:pt x="770" y="3415"/>
                    </a:cubicBezTo>
                    <a:cubicBezTo>
                      <a:pt x="820" y="3331"/>
                      <a:pt x="854" y="3248"/>
                      <a:pt x="921" y="3164"/>
                    </a:cubicBezTo>
                    <a:lnTo>
                      <a:pt x="921" y="3164"/>
                    </a:lnTo>
                    <a:cubicBezTo>
                      <a:pt x="971" y="3097"/>
                      <a:pt x="988" y="3030"/>
                      <a:pt x="1021" y="2997"/>
                    </a:cubicBezTo>
                    <a:cubicBezTo>
                      <a:pt x="1071" y="2946"/>
                      <a:pt x="1088" y="2879"/>
                      <a:pt x="1138" y="2846"/>
                    </a:cubicBezTo>
                    <a:cubicBezTo>
                      <a:pt x="1138" y="2829"/>
                      <a:pt x="1155" y="2829"/>
                      <a:pt x="1155" y="2796"/>
                    </a:cubicBezTo>
                    <a:cubicBezTo>
                      <a:pt x="1189" y="2712"/>
                      <a:pt x="1256" y="2662"/>
                      <a:pt x="1323" y="2578"/>
                    </a:cubicBezTo>
                    <a:cubicBezTo>
                      <a:pt x="1389" y="2495"/>
                      <a:pt x="1440" y="2428"/>
                      <a:pt x="1490" y="2361"/>
                    </a:cubicBezTo>
                    <a:cubicBezTo>
                      <a:pt x="1507" y="2344"/>
                      <a:pt x="1507" y="2327"/>
                      <a:pt x="1523" y="2327"/>
                    </a:cubicBezTo>
                    <a:cubicBezTo>
                      <a:pt x="1590" y="2260"/>
                      <a:pt x="1657" y="2176"/>
                      <a:pt x="1724" y="2110"/>
                    </a:cubicBezTo>
                    <a:cubicBezTo>
                      <a:pt x="1774" y="2026"/>
                      <a:pt x="1858" y="1959"/>
                      <a:pt x="1925" y="1875"/>
                    </a:cubicBezTo>
                    <a:lnTo>
                      <a:pt x="2109" y="1691"/>
                    </a:lnTo>
                    <a:cubicBezTo>
                      <a:pt x="2143" y="1674"/>
                      <a:pt x="2159" y="1658"/>
                      <a:pt x="2176" y="1658"/>
                    </a:cubicBezTo>
                    <a:cubicBezTo>
                      <a:pt x="2243" y="1591"/>
                      <a:pt x="2327" y="1524"/>
                      <a:pt x="2394" y="1490"/>
                    </a:cubicBezTo>
                    <a:lnTo>
                      <a:pt x="2645" y="1289"/>
                    </a:lnTo>
                    <a:cubicBezTo>
                      <a:pt x="2695" y="1256"/>
                      <a:pt x="2762" y="1189"/>
                      <a:pt x="2829" y="1155"/>
                    </a:cubicBezTo>
                    <a:cubicBezTo>
                      <a:pt x="2862" y="1122"/>
                      <a:pt x="2896" y="1105"/>
                      <a:pt x="2929" y="1055"/>
                    </a:cubicBezTo>
                    <a:cubicBezTo>
                      <a:pt x="2980" y="1038"/>
                      <a:pt x="3013" y="1005"/>
                      <a:pt x="3063" y="971"/>
                    </a:cubicBezTo>
                    <a:cubicBezTo>
                      <a:pt x="3097" y="955"/>
                      <a:pt x="3147" y="921"/>
                      <a:pt x="3181" y="888"/>
                    </a:cubicBezTo>
                    <a:cubicBezTo>
                      <a:pt x="3264" y="854"/>
                      <a:pt x="3348" y="787"/>
                      <a:pt x="3432" y="754"/>
                    </a:cubicBezTo>
                    <a:cubicBezTo>
                      <a:pt x="3482" y="720"/>
                      <a:pt x="3532" y="687"/>
                      <a:pt x="3599" y="670"/>
                    </a:cubicBezTo>
                    <a:cubicBezTo>
                      <a:pt x="3733" y="603"/>
                      <a:pt x="3850" y="536"/>
                      <a:pt x="4001" y="469"/>
                    </a:cubicBezTo>
                    <a:cubicBezTo>
                      <a:pt x="4034" y="452"/>
                      <a:pt x="4084" y="436"/>
                      <a:pt x="4118" y="436"/>
                    </a:cubicBezTo>
                    <a:cubicBezTo>
                      <a:pt x="4185" y="419"/>
                      <a:pt x="4252" y="385"/>
                      <a:pt x="4319" y="352"/>
                    </a:cubicBezTo>
                    <a:cubicBezTo>
                      <a:pt x="4402" y="335"/>
                      <a:pt x="4486" y="285"/>
                      <a:pt x="4570" y="268"/>
                    </a:cubicBezTo>
                    <a:cubicBezTo>
                      <a:pt x="4653" y="252"/>
                      <a:pt x="4737" y="218"/>
                      <a:pt x="4838" y="185"/>
                    </a:cubicBezTo>
                    <a:lnTo>
                      <a:pt x="4854" y="185"/>
                    </a:lnTo>
                    <a:cubicBezTo>
                      <a:pt x="4955" y="168"/>
                      <a:pt x="5038" y="134"/>
                      <a:pt x="5156" y="118"/>
                    </a:cubicBezTo>
                    <a:lnTo>
                      <a:pt x="5172" y="118"/>
                    </a:lnTo>
                    <a:cubicBezTo>
                      <a:pt x="5256" y="101"/>
                      <a:pt x="5323" y="101"/>
                      <a:pt x="5407" y="84"/>
                    </a:cubicBezTo>
                    <a:cubicBezTo>
                      <a:pt x="5758" y="17"/>
                      <a:pt x="6093" y="0"/>
                      <a:pt x="6461" y="0"/>
                    </a:cubicBezTo>
                    <a:lnTo>
                      <a:pt x="7114" y="0"/>
                    </a:lnTo>
                    <a:cubicBezTo>
                      <a:pt x="3582" y="0"/>
                      <a:pt x="720" y="2863"/>
                      <a:pt x="720" y="6395"/>
                    </a:cubicBezTo>
                    <a:lnTo>
                      <a:pt x="720" y="158883"/>
                    </a:lnTo>
                    <a:cubicBezTo>
                      <a:pt x="703" y="162398"/>
                      <a:pt x="3582" y="165277"/>
                      <a:pt x="7114" y="165277"/>
                    </a:cubicBezTo>
                    <a:close/>
                  </a:path>
                </a:pathLst>
              </a:custGeom>
              <a:solidFill>
                <a:srgbClr val="04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18"/>
            <p:cNvSpPr/>
            <p:nvPr/>
          </p:nvSpPr>
          <p:spPr>
            <a:xfrm>
              <a:off x="5577130" y="1465026"/>
              <a:ext cx="2657837" cy="158325"/>
            </a:xfrm>
            <a:custGeom>
              <a:rect b="b" l="l" r="r" t="t"/>
              <a:pathLst>
                <a:path extrusionOk="0" h="6562" w="110158">
                  <a:moveTo>
                    <a:pt x="110124" y="6060"/>
                  </a:moveTo>
                  <a:cubicBezTo>
                    <a:pt x="110124" y="6127"/>
                    <a:pt x="110157" y="6194"/>
                    <a:pt x="110157" y="6261"/>
                  </a:cubicBezTo>
                  <a:cubicBezTo>
                    <a:pt x="110157" y="6227"/>
                    <a:pt x="110124" y="6160"/>
                    <a:pt x="110124" y="6127"/>
                  </a:cubicBezTo>
                  <a:cubicBezTo>
                    <a:pt x="110124" y="6077"/>
                    <a:pt x="110107" y="6010"/>
                    <a:pt x="110107" y="5976"/>
                  </a:cubicBezTo>
                  <a:cubicBezTo>
                    <a:pt x="110107" y="5909"/>
                    <a:pt x="110090" y="5842"/>
                    <a:pt x="110090" y="5792"/>
                  </a:cubicBezTo>
                  <a:cubicBezTo>
                    <a:pt x="110057" y="5675"/>
                    <a:pt x="110040" y="5574"/>
                    <a:pt x="110007" y="5474"/>
                  </a:cubicBezTo>
                  <a:lnTo>
                    <a:pt x="109940" y="5223"/>
                  </a:lnTo>
                  <a:cubicBezTo>
                    <a:pt x="109923" y="5156"/>
                    <a:pt x="109906" y="5072"/>
                    <a:pt x="109873" y="5005"/>
                  </a:cubicBezTo>
                  <a:cubicBezTo>
                    <a:pt x="109839" y="4888"/>
                    <a:pt x="109789" y="4754"/>
                    <a:pt x="109739" y="4637"/>
                  </a:cubicBezTo>
                  <a:cubicBezTo>
                    <a:pt x="109705" y="4570"/>
                    <a:pt x="109689" y="4537"/>
                    <a:pt x="109655" y="4470"/>
                  </a:cubicBezTo>
                  <a:cubicBezTo>
                    <a:pt x="109605" y="4386"/>
                    <a:pt x="109588" y="4319"/>
                    <a:pt x="109538" y="4235"/>
                  </a:cubicBezTo>
                  <a:cubicBezTo>
                    <a:pt x="109521" y="4168"/>
                    <a:pt x="109488" y="4135"/>
                    <a:pt x="109454" y="4068"/>
                  </a:cubicBezTo>
                  <a:cubicBezTo>
                    <a:pt x="109438" y="4034"/>
                    <a:pt x="109438" y="4001"/>
                    <a:pt x="109421" y="3984"/>
                  </a:cubicBezTo>
                  <a:cubicBezTo>
                    <a:pt x="109404" y="3917"/>
                    <a:pt x="109354" y="3867"/>
                    <a:pt x="109320" y="3817"/>
                  </a:cubicBezTo>
                  <a:cubicBezTo>
                    <a:pt x="109270" y="3733"/>
                    <a:pt x="109237" y="3666"/>
                    <a:pt x="109170" y="3582"/>
                  </a:cubicBezTo>
                  <a:cubicBezTo>
                    <a:pt x="109153" y="3549"/>
                    <a:pt x="109103" y="3499"/>
                    <a:pt x="109086" y="3465"/>
                  </a:cubicBezTo>
                  <a:lnTo>
                    <a:pt x="108952" y="3281"/>
                  </a:lnTo>
                  <a:cubicBezTo>
                    <a:pt x="108902" y="3198"/>
                    <a:pt x="108852" y="3131"/>
                    <a:pt x="108785" y="3064"/>
                  </a:cubicBezTo>
                  <a:cubicBezTo>
                    <a:pt x="108768" y="3047"/>
                    <a:pt x="108768" y="3030"/>
                    <a:pt x="108751" y="3030"/>
                  </a:cubicBezTo>
                  <a:cubicBezTo>
                    <a:pt x="108701" y="2963"/>
                    <a:pt x="108668" y="2913"/>
                    <a:pt x="108601" y="2863"/>
                  </a:cubicBezTo>
                  <a:cubicBezTo>
                    <a:pt x="108584" y="2829"/>
                    <a:pt x="108550" y="2813"/>
                    <a:pt x="108534" y="2779"/>
                  </a:cubicBezTo>
                  <a:cubicBezTo>
                    <a:pt x="108484" y="2712"/>
                    <a:pt x="108433" y="2645"/>
                    <a:pt x="108366" y="2578"/>
                  </a:cubicBezTo>
                  <a:lnTo>
                    <a:pt x="108182" y="2394"/>
                  </a:lnTo>
                  <a:cubicBezTo>
                    <a:pt x="108165" y="2377"/>
                    <a:pt x="108149" y="2361"/>
                    <a:pt x="108115" y="2361"/>
                  </a:cubicBezTo>
                  <a:cubicBezTo>
                    <a:pt x="108065" y="2294"/>
                    <a:pt x="107981" y="2227"/>
                    <a:pt x="107914" y="2193"/>
                  </a:cubicBezTo>
                  <a:cubicBezTo>
                    <a:pt x="107831" y="2126"/>
                    <a:pt x="107764" y="2059"/>
                    <a:pt x="107663" y="1992"/>
                  </a:cubicBezTo>
                  <a:cubicBezTo>
                    <a:pt x="107596" y="1959"/>
                    <a:pt x="107529" y="1892"/>
                    <a:pt x="107479" y="1858"/>
                  </a:cubicBezTo>
                  <a:cubicBezTo>
                    <a:pt x="107429" y="1825"/>
                    <a:pt x="107412" y="1808"/>
                    <a:pt x="107362" y="1758"/>
                  </a:cubicBezTo>
                  <a:cubicBezTo>
                    <a:pt x="107329" y="1741"/>
                    <a:pt x="107278" y="1708"/>
                    <a:pt x="107245" y="1674"/>
                  </a:cubicBezTo>
                  <a:cubicBezTo>
                    <a:pt x="107195" y="1658"/>
                    <a:pt x="107161" y="1624"/>
                    <a:pt x="107111" y="1591"/>
                  </a:cubicBezTo>
                  <a:cubicBezTo>
                    <a:pt x="107027" y="1557"/>
                    <a:pt x="106944" y="1490"/>
                    <a:pt x="106860" y="1457"/>
                  </a:cubicBezTo>
                  <a:cubicBezTo>
                    <a:pt x="106826" y="1423"/>
                    <a:pt x="106759" y="1390"/>
                    <a:pt x="106692" y="1373"/>
                  </a:cubicBezTo>
                  <a:lnTo>
                    <a:pt x="106324" y="1172"/>
                  </a:lnTo>
                  <a:cubicBezTo>
                    <a:pt x="106274" y="1155"/>
                    <a:pt x="106224" y="1139"/>
                    <a:pt x="106157" y="1122"/>
                  </a:cubicBezTo>
                  <a:cubicBezTo>
                    <a:pt x="106107" y="1088"/>
                    <a:pt x="106056" y="1072"/>
                    <a:pt x="105989" y="1055"/>
                  </a:cubicBezTo>
                  <a:cubicBezTo>
                    <a:pt x="105906" y="1005"/>
                    <a:pt x="105805" y="988"/>
                    <a:pt x="105722" y="971"/>
                  </a:cubicBezTo>
                  <a:cubicBezTo>
                    <a:pt x="105638" y="955"/>
                    <a:pt x="105521" y="921"/>
                    <a:pt x="105437" y="888"/>
                  </a:cubicBezTo>
                  <a:lnTo>
                    <a:pt x="105136" y="821"/>
                  </a:lnTo>
                  <a:cubicBezTo>
                    <a:pt x="105052" y="804"/>
                    <a:pt x="104985" y="804"/>
                    <a:pt x="104901" y="787"/>
                  </a:cubicBezTo>
                  <a:cubicBezTo>
                    <a:pt x="104567" y="720"/>
                    <a:pt x="104215" y="703"/>
                    <a:pt x="103830" y="703"/>
                  </a:cubicBezTo>
                  <a:lnTo>
                    <a:pt x="6429" y="703"/>
                  </a:lnTo>
                  <a:cubicBezTo>
                    <a:pt x="6077" y="703"/>
                    <a:pt x="5726" y="720"/>
                    <a:pt x="5374" y="787"/>
                  </a:cubicBezTo>
                  <a:cubicBezTo>
                    <a:pt x="5290" y="787"/>
                    <a:pt x="5223" y="804"/>
                    <a:pt x="5140" y="821"/>
                  </a:cubicBezTo>
                  <a:lnTo>
                    <a:pt x="5106" y="821"/>
                  </a:lnTo>
                  <a:cubicBezTo>
                    <a:pt x="5006" y="837"/>
                    <a:pt x="4922" y="871"/>
                    <a:pt x="4822" y="888"/>
                  </a:cubicBezTo>
                  <a:lnTo>
                    <a:pt x="4805" y="888"/>
                  </a:lnTo>
                  <a:cubicBezTo>
                    <a:pt x="4721" y="904"/>
                    <a:pt x="4604" y="921"/>
                    <a:pt x="4520" y="971"/>
                  </a:cubicBezTo>
                  <a:cubicBezTo>
                    <a:pt x="4437" y="988"/>
                    <a:pt x="4353" y="1038"/>
                    <a:pt x="4269" y="1055"/>
                  </a:cubicBezTo>
                  <a:cubicBezTo>
                    <a:pt x="4219" y="1072"/>
                    <a:pt x="4152" y="1088"/>
                    <a:pt x="4085" y="1139"/>
                  </a:cubicBezTo>
                  <a:cubicBezTo>
                    <a:pt x="4052" y="1155"/>
                    <a:pt x="4001" y="1172"/>
                    <a:pt x="3968" y="1172"/>
                  </a:cubicBezTo>
                  <a:cubicBezTo>
                    <a:pt x="3834" y="1239"/>
                    <a:pt x="3683" y="1306"/>
                    <a:pt x="3566" y="1373"/>
                  </a:cubicBezTo>
                  <a:cubicBezTo>
                    <a:pt x="3516" y="1390"/>
                    <a:pt x="3466" y="1423"/>
                    <a:pt x="3399" y="1457"/>
                  </a:cubicBezTo>
                  <a:cubicBezTo>
                    <a:pt x="3315" y="1490"/>
                    <a:pt x="3231" y="1540"/>
                    <a:pt x="3148" y="1607"/>
                  </a:cubicBezTo>
                  <a:cubicBezTo>
                    <a:pt x="3098" y="1624"/>
                    <a:pt x="3064" y="1641"/>
                    <a:pt x="3014" y="1691"/>
                  </a:cubicBezTo>
                  <a:cubicBezTo>
                    <a:pt x="2980" y="1708"/>
                    <a:pt x="2930" y="1741"/>
                    <a:pt x="2897" y="1775"/>
                  </a:cubicBezTo>
                  <a:cubicBezTo>
                    <a:pt x="2863" y="1791"/>
                    <a:pt x="2830" y="1808"/>
                    <a:pt x="2796" y="1858"/>
                  </a:cubicBezTo>
                  <a:cubicBezTo>
                    <a:pt x="2729" y="1892"/>
                    <a:pt x="2662" y="1942"/>
                    <a:pt x="2595" y="1992"/>
                  </a:cubicBezTo>
                  <a:lnTo>
                    <a:pt x="2361" y="2193"/>
                  </a:lnTo>
                  <a:cubicBezTo>
                    <a:pt x="2294" y="2243"/>
                    <a:pt x="2210" y="2310"/>
                    <a:pt x="2143" y="2361"/>
                  </a:cubicBezTo>
                  <a:cubicBezTo>
                    <a:pt x="2127" y="2377"/>
                    <a:pt x="2110" y="2394"/>
                    <a:pt x="2076" y="2394"/>
                  </a:cubicBezTo>
                  <a:lnTo>
                    <a:pt x="1892" y="2578"/>
                  </a:lnTo>
                  <a:cubicBezTo>
                    <a:pt x="1825" y="2645"/>
                    <a:pt x="1742" y="2729"/>
                    <a:pt x="1675" y="2813"/>
                  </a:cubicBezTo>
                  <a:cubicBezTo>
                    <a:pt x="1625" y="2879"/>
                    <a:pt x="1558" y="2963"/>
                    <a:pt x="1491" y="3030"/>
                  </a:cubicBezTo>
                  <a:lnTo>
                    <a:pt x="1457" y="3064"/>
                  </a:lnTo>
                  <a:cubicBezTo>
                    <a:pt x="1390" y="3147"/>
                    <a:pt x="1323" y="3214"/>
                    <a:pt x="1290" y="3281"/>
                  </a:cubicBezTo>
                  <a:cubicBezTo>
                    <a:pt x="1223" y="3365"/>
                    <a:pt x="1173" y="3415"/>
                    <a:pt x="1122" y="3499"/>
                  </a:cubicBezTo>
                  <a:cubicBezTo>
                    <a:pt x="1089" y="3532"/>
                    <a:pt x="1089" y="3532"/>
                    <a:pt x="1089" y="3549"/>
                  </a:cubicBezTo>
                  <a:cubicBezTo>
                    <a:pt x="1055" y="3582"/>
                    <a:pt x="1039" y="3649"/>
                    <a:pt x="988" y="3700"/>
                  </a:cubicBezTo>
                  <a:cubicBezTo>
                    <a:pt x="955" y="3750"/>
                    <a:pt x="922" y="3817"/>
                    <a:pt x="888" y="3867"/>
                  </a:cubicBezTo>
                  <a:lnTo>
                    <a:pt x="888" y="3867"/>
                  </a:lnTo>
                  <a:cubicBezTo>
                    <a:pt x="838" y="3951"/>
                    <a:pt x="804" y="4034"/>
                    <a:pt x="737" y="4118"/>
                  </a:cubicBezTo>
                  <a:cubicBezTo>
                    <a:pt x="737" y="4118"/>
                    <a:pt x="737" y="4135"/>
                    <a:pt x="721" y="4135"/>
                  </a:cubicBezTo>
                  <a:cubicBezTo>
                    <a:pt x="687" y="4219"/>
                    <a:pt x="637" y="4286"/>
                    <a:pt x="620" y="4369"/>
                  </a:cubicBezTo>
                  <a:cubicBezTo>
                    <a:pt x="587" y="4403"/>
                    <a:pt x="570" y="4470"/>
                    <a:pt x="553" y="4503"/>
                  </a:cubicBezTo>
                  <a:cubicBezTo>
                    <a:pt x="470" y="4671"/>
                    <a:pt x="403" y="4821"/>
                    <a:pt x="369" y="4989"/>
                  </a:cubicBezTo>
                  <a:cubicBezTo>
                    <a:pt x="336" y="5072"/>
                    <a:pt x="319" y="5139"/>
                    <a:pt x="285" y="5223"/>
                  </a:cubicBezTo>
                  <a:cubicBezTo>
                    <a:pt x="252" y="5323"/>
                    <a:pt x="219" y="5407"/>
                    <a:pt x="202" y="5507"/>
                  </a:cubicBezTo>
                  <a:cubicBezTo>
                    <a:pt x="168" y="5591"/>
                    <a:pt x="152" y="5708"/>
                    <a:pt x="135" y="5792"/>
                  </a:cubicBezTo>
                  <a:cubicBezTo>
                    <a:pt x="118" y="5842"/>
                    <a:pt x="118" y="5909"/>
                    <a:pt x="85" y="5976"/>
                  </a:cubicBezTo>
                  <a:cubicBezTo>
                    <a:pt x="68" y="6010"/>
                    <a:pt x="68" y="6077"/>
                    <a:pt x="68" y="6127"/>
                  </a:cubicBezTo>
                  <a:cubicBezTo>
                    <a:pt x="51" y="6227"/>
                    <a:pt x="51" y="6328"/>
                    <a:pt x="34" y="6428"/>
                  </a:cubicBezTo>
                  <a:cubicBezTo>
                    <a:pt x="34" y="6478"/>
                    <a:pt x="34" y="6512"/>
                    <a:pt x="1" y="6562"/>
                  </a:cubicBezTo>
                  <a:cubicBezTo>
                    <a:pt x="1" y="6512"/>
                    <a:pt x="1" y="6462"/>
                    <a:pt x="34" y="6411"/>
                  </a:cubicBezTo>
                  <a:lnTo>
                    <a:pt x="34" y="6378"/>
                  </a:lnTo>
                  <a:cubicBezTo>
                    <a:pt x="51" y="6261"/>
                    <a:pt x="51" y="6160"/>
                    <a:pt x="68" y="6077"/>
                  </a:cubicBezTo>
                  <a:cubicBezTo>
                    <a:pt x="85" y="5959"/>
                    <a:pt x="118" y="5842"/>
                    <a:pt x="135" y="5742"/>
                  </a:cubicBezTo>
                  <a:cubicBezTo>
                    <a:pt x="168" y="5574"/>
                    <a:pt x="202" y="5407"/>
                    <a:pt x="252" y="5240"/>
                  </a:cubicBezTo>
                  <a:cubicBezTo>
                    <a:pt x="302" y="5072"/>
                    <a:pt x="369" y="4922"/>
                    <a:pt x="403" y="4754"/>
                  </a:cubicBezTo>
                  <a:lnTo>
                    <a:pt x="537" y="4453"/>
                  </a:lnTo>
                  <a:lnTo>
                    <a:pt x="654" y="4135"/>
                  </a:lnTo>
                  <a:lnTo>
                    <a:pt x="788" y="3884"/>
                  </a:lnTo>
                  <a:cubicBezTo>
                    <a:pt x="804" y="3867"/>
                    <a:pt x="804" y="3867"/>
                    <a:pt x="804" y="3834"/>
                  </a:cubicBezTo>
                  <a:cubicBezTo>
                    <a:pt x="838" y="3733"/>
                    <a:pt x="905" y="3649"/>
                    <a:pt x="972" y="3549"/>
                  </a:cubicBezTo>
                  <a:cubicBezTo>
                    <a:pt x="1005" y="3465"/>
                    <a:pt x="1072" y="3382"/>
                    <a:pt x="1122" y="3298"/>
                  </a:cubicBezTo>
                  <a:lnTo>
                    <a:pt x="1139" y="3281"/>
                  </a:lnTo>
                  <a:cubicBezTo>
                    <a:pt x="1206" y="3198"/>
                    <a:pt x="1256" y="3114"/>
                    <a:pt x="1307" y="3030"/>
                  </a:cubicBezTo>
                  <a:lnTo>
                    <a:pt x="1323" y="2997"/>
                  </a:lnTo>
                  <a:cubicBezTo>
                    <a:pt x="1373" y="2946"/>
                    <a:pt x="1424" y="2863"/>
                    <a:pt x="1474" y="2796"/>
                  </a:cubicBezTo>
                  <a:cubicBezTo>
                    <a:pt x="1491" y="2779"/>
                    <a:pt x="1491" y="2746"/>
                    <a:pt x="1507" y="2746"/>
                  </a:cubicBezTo>
                  <a:cubicBezTo>
                    <a:pt x="1541" y="2729"/>
                    <a:pt x="1558" y="2712"/>
                    <a:pt x="1574" y="2662"/>
                  </a:cubicBezTo>
                  <a:cubicBezTo>
                    <a:pt x="1625" y="2612"/>
                    <a:pt x="1675" y="2545"/>
                    <a:pt x="1725" y="2478"/>
                  </a:cubicBezTo>
                  <a:cubicBezTo>
                    <a:pt x="1792" y="2411"/>
                    <a:pt x="1825" y="2361"/>
                    <a:pt x="1892" y="2294"/>
                  </a:cubicBezTo>
                  <a:cubicBezTo>
                    <a:pt x="1909" y="2277"/>
                    <a:pt x="1926" y="2243"/>
                    <a:pt x="1926" y="2227"/>
                  </a:cubicBezTo>
                  <a:lnTo>
                    <a:pt x="1993" y="2160"/>
                  </a:lnTo>
                  <a:lnTo>
                    <a:pt x="2127" y="2043"/>
                  </a:lnTo>
                  <a:cubicBezTo>
                    <a:pt x="2311" y="1858"/>
                    <a:pt x="2495" y="1691"/>
                    <a:pt x="2679" y="1540"/>
                  </a:cubicBezTo>
                  <a:cubicBezTo>
                    <a:pt x="2763" y="1473"/>
                    <a:pt x="2830" y="1406"/>
                    <a:pt x="2913" y="1340"/>
                  </a:cubicBezTo>
                  <a:cubicBezTo>
                    <a:pt x="2964" y="1323"/>
                    <a:pt x="2997" y="1289"/>
                    <a:pt x="3047" y="1256"/>
                  </a:cubicBezTo>
                  <a:cubicBezTo>
                    <a:pt x="3231" y="1139"/>
                    <a:pt x="3416" y="1005"/>
                    <a:pt x="3600" y="904"/>
                  </a:cubicBezTo>
                  <a:cubicBezTo>
                    <a:pt x="3650" y="888"/>
                    <a:pt x="3717" y="871"/>
                    <a:pt x="3750" y="821"/>
                  </a:cubicBezTo>
                  <a:cubicBezTo>
                    <a:pt x="4186" y="586"/>
                    <a:pt x="4671" y="402"/>
                    <a:pt x="5173" y="252"/>
                  </a:cubicBezTo>
                  <a:cubicBezTo>
                    <a:pt x="5223" y="235"/>
                    <a:pt x="5274" y="235"/>
                    <a:pt x="5324" y="218"/>
                  </a:cubicBezTo>
                  <a:cubicBezTo>
                    <a:pt x="5391" y="201"/>
                    <a:pt x="5424" y="201"/>
                    <a:pt x="5491" y="168"/>
                  </a:cubicBezTo>
                  <a:cubicBezTo>
                    <a:pt x="5759" y="118"/>
                    <a:pt x="6060" y="67"/>
                    <a:pt x="6345" y="51"/>
                  </a:cubicBezTo>
                  <a:cubicBezTo>
                    <a:pt x="6395" y="51"/>
                    <a:pt x="6445" y="34"/>
                    <a:pt x="6512" y="34"/>
                  </a:cubicBezTo>
                  <a:cubicBezTo>
                    <a:pt x="6680" y="0"/>
                    <a:pt x="6864" y="0"/>
                    <a:pt x="7031" y="0"/>
                  </a:cubicBezTo>
                  <a:lnTo>
                    <a:pt x="103094" y="0"/>
                  </a:lnTo>
                  <a:cubicBezTo>
                    <a:pt x="103295" y="0"/>
                    <a:pt x="103462" y="0"/>
                    <a:pt x="103629" y="34"/>
                  </a:cubicBezTo>
                  <a:cubicBezTo>
                    <a:pt x="103663" y="34"/>
                    <a:pt x="103730" y="51"/>
                    <a:pt x="103763" y="51"/>
                  </a:cubicBezTo>
                  <a:cubicBezTo>
                    <a:pt x="104065" y="67"/>
                    <a:pt x="104349" y="134"/>
                    <a:pt x="104650" y="201"/>
                  </a:cubicBezTo>
                  <a:cubicBezTo>
                    <a:pt x="104684" y="218"/>
                    <a:pt x="104751" y="218"/>
                    <a:pt x="104818" y="235"/>
                  </a:cubicBezTo>
                  <a:cubicBezTo>
                    <a:pt x="104851" y="235"/>
                    <a:pt x="104901" y="252"/>
                    <a:pt x="104935" y="252"/>
                  </a:cubicBezTo>
                  <a:cubicBezTo>
                    <a:pt x="105437" y="402"/>
                    <a:pt x="105923" y="586"/>
                    <a:pt x="106391" y="821"/>
                  </a:cubicBezTo>
                  <a:cubicBezTo>
                    <a:pt x="106425" y="837"/>
                    <a:pt x="106492" y="871"/>
                    <a:pt x="106525" y="904"/>
                  </a:cubicBezTo>
                  <a:cubicBezTo>
                    <a:pt x="106642" y="955"/>
                    <a:pt x="106726" y="1005"/>
                    <a:pt x="106826" y="1072"/>
                  </a:cubicBezTo>
                  <a:cubicBezTo>
                    <a:pt x="106860" y="1088"/>
                    <a:pt x="106910" y="1139"/>
                    <a:pt x="106944" y="1155"/>
                  </a:cubicBezTo>
                  <a:cubicBezTo>
                    <a:pt x="106994" y="1172"/>
                    <a:pt x="107027" y="1222"/>
                    <a:pt x="107094" y="1239"/>
                  </a:cubicBezTo>
                  <a:cubicBezTo>
                    <a:pt x="107228" y="1323"/>
                    <a:pt x="107345" y="1440"/>
                    <a:pt x="107479" y="1507"/>
                  </a:cubicBezTo>
                  <a:cubicBezTo>
                    <a:pt x="107513" y="1557"/>
                    <a:pt x="107580" y="1607"/>
                    <a:pt x="107613" y="1641"/>
                  </a:cubicBezTo>
                  <a:cubicBezTo>
                    <a:pt x="107697" y="1708"/>
                    <a:pt x="107780" y="1758"/>
                    <a:pt x="107847" y="1842"/>
                  </a:cubicBezTo>
                  <a:lnTo>
                    <a:pt x="107981" y="1976"/>
                  </a:lnTo>
                  <a:lnTo>
                    <a:pt x="108199" y="2210"/>
                  </a:lnTo>
                  <a:lnTo>
                    <a:pt x="108199" y="2210"/>
                  </a:lnTo>
                  <a:cubicBezTo>
                    <a:pt x="108350" y="2344"/>
                    <a:pt x="108500" y="2511"/>
                    <a:pt x="108617" y="2679"/>
                  </a:cubicBezTo>
                  <a:lnTo>
                    <a:pt x="108617" y="2712"/>
                  </a:lnTo>
                  <a:cubicBezTo>
                    <a:pt x="108835" y="2963"/>
                    <a:pt x="109002" y="3231"/>
                    <a:pt x="109170" y="3516"/>
                  </a:cubicBezTo>
                  <a:cubicBezTo>
                    <a:pt x="109237" y="3599"/>
                    <a:pt x="109270" y="3716"/>
                    <a:pt x="109337" y="3817"/>
                  </a:cubicBezTo>
                  <a:cubicBezTo>
                    <a:pt x="109337" y="3834"/>
                    <a:pt x="109354" y="3850"/>
                    <a:pt x="109354" y="3850"/>
                  </a:cubicBezTo>
                  <a:lnTo>
                    <a:pt x="109488" y="4101"/>
                  </a:lnTo>
                  <a:lnTo>
                    <a:pt x="109605" y="4419"/>
                  </a:lnTo>
                  <a:lnTo>
                    <a:pt x="109739" y="4737"/>
                  </a:lnTo>
                  <a:cubicBezTo>
                    <a:pt x="109772" y="4838"/>
                    <a:pt x="109789" y="4938"/>
                    <a:pt x="109839" y="5055"/>
                  </a:cubicBezTo>
                  <a:lnTo>
                    <a:pt x="109839" y="5072"/>
                  </a:lnTo>
                  <a:cubicBezTo>
                    <a:pt x="109856" y="5173"/>
                    <a:pt x="109906" y="5273"/>
                    <a:pt x="109923" y="5390"/>
                  </a:cubicBezTo>
                  <a:cubicBezTo>
                    <a:pt x="109940" y="5491"/>
                    <a:pt x="109957" y="5591"/>
                    <a:pt x="109990" y="5725"/>
                  </a:cubicBezTo>
                  <a:cubicBezTo>
                    <a:pt x="110107" y="5825"/>
                    <a:pt x="110107" y="5926"/>
                    <a:pt x="110124" y="60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8234943" y="1616885"/>
              <a:ext cx="434" cy="3257"/>
            </a:xfrm>
            <a:custGeom>
              <a:rect b="b" l="l" r="r" t="t"/>
              <a:pathLst>
                <a:path extrusionOk="0" h="135" w="18">
                  <a:moveTo>
                    <a:pt x="17" y="117"/>
                  </a:moveTo>
                  <a:lnTo>
                    <a:pt x="17" y="134"/>
                  </a:lnTo>
                  <a:cubicBezTo>
                    <a:pt x="17" y="101"/>
                    <a:pt x="0" y="34"/>
                    <a:pt x="0" y="0"/>
                  </a:cubicBezTo>
                  <a:cubicBezTo>
                    <a:pt x="0" y="17"/>
                    <a:pt x="0" y="34"/>
                    <a:pt x="17" y="84"/>
                  </a:cubicBez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8236150" y="1627790"/>
              <a:ext cx="24" cy="8083"/>
            </a:xfrm>
            <a:custGeom>
              <a:rect b="b" l="l" r="r" t="t"/>
              <a:pathLst>
                <a:path extrusionOk="0" h="335" w="1">
                  <a:moveTo>
                    <a:pt x="1" y="335"/>
                  </a:moveTo>
                  <a:lnTo>
                    <a:pt x="1"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7820924" y="1895935"/>
              <a:ext cx="94303" cy="73201"/>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7716075" y="1906481"/>
              <a:ext cx="82205" cy="61104"/>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7939422" y="1908031"/>
              <a:ext cx="123152" cy="59553"/>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8"/>
          <p:cNvSpPr/>
          <p:nvPr/>
        </p:nvSpPr>
        <p:spPr>
          <a:xfrm>
            <a:off x="1172312" y="1483989"/>
            <a:ext cx="1726995" cy="618869"/>
          </a:xfrm>
          <a:custGeom>
            <a:rect b="b" l="l" r="r" t="t"/>
            <a:pathLst>
              <a:path extrusionOk="0" h="26469" w="102014">
                <a:moveTo>
                  <a:pt x="3311" y="1"/>
                </a:moveTo>
                <a:cubicBezTo>
                  <a:pt x="1477" y="1"/>
                  <a:pt x="1" y="1489"/>
                  <a:pt x="1" y="3311"/>
                </a:cubicBezTo>
                <a:lnTo>
                  <a:pt x="1" y="23159"/>
                </a:lnTo>
                <a:cubicBezTo>
                  <a:pt x="1" y="24980"/>
                  <a:pt x="1477" y="26469"/>
                  <a:pt x="3311" y="26469"/>
                </a:cubicBezTo>
                <a:lnTo>
                  <a:pt x="91000" y="26469"/>
                </a:lnTo>
                <a:cubicBezTo>
                  <a:pt x="92036" y="26469"/>
                  <a:pt x="93012" y="25980"/>
                  <a:pt x="93643" y="25147"/>
                </a:cubicBezTo>
                <a:lnTo>
                  <a:pt x="101132" y="15229"/>
                </a:lnTo>
                <a:cubicBezTo>
                  <a:pt x="102013" y="14050"/>
                  <a:pt x="102013" y="12419"/>
                  <a:pt x="101132" y="11240"/>
                </a:cubicBezTo>
                <a:lnTo>
                  <a:pt x="93643" y="1323"/>
                </a:lnTo>
                <a:cubicBezTo>
                  <a:pt x="93012" y="489"/>
                  <a:pt x="92036" y="1"/>
                  <a:pt x="9100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272" name="Google Shape;272;p18"/>
          <p:cNvSpPr/>
          <p:nvPr/>
        </p:nvSpPr>
        <p:spPr>
          <a:xfrm>
            <a:off x="2327681" y="1558365"/>
            <a:ext cx="436504" cy="450156"/>
          </a:xfrm>
          <a:custGeom>
            <a:rect b="b" l="l" r="r" t="t"/>
            <a:pathLst>
              <a:path extrusionOk="0" h="13967" w="13967">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Fira Sans Extra Condensed Medium"/>
                <a:ea typeface="Fira Sans Extra Condensed Medium"/>
                <a:cs typeface="Fira Sans Extra Condensed Medium"/>
                <a:sym typeface="Fira Sans Extra Condensed Medium"/>
              </a:rPr>
              <a:t>1</a:t>
            </a:r>
            <a:endParaRPr sz="24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73" name="Google Shape;273;p18"/>
          <p:cNvSpPr txBox="1"/>
          <p:nvPr/>
        </p:nvSpPr>
        <p:spPr>
          <a:xfrm>
            <a:off x="1230849" y="1634025"/>
            <a:ext cx="1280400" cy="31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Fira Sans Extra Condensed Medium"/>
                <a:ea typeface="Fira Sans Extra Condensed Medium"/>
                <a:cs typeface="Fira Sans Extra Condensed Medium"/>
                <a:sym typeface="Fira Sans Extra Condensed Medium"/>
              </a:rPr>
              <a:t>Google Form</a:t>
            </a:r>
            <a:endParaRPr sz="16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74" name="Google Shape;274;p18"/>
          <p:cNvSpPr/>
          <p:nvPr/>
        </p:nvSpPr>
        <p:spPr>
          <a:xfrm>
            <a:off x="1172312" y="3533659"/>
            <a:ext cx="1726995" cy="618846"/>
          </a:xfrm>
          <a:custGeom>
            <a:rect b="b" l="l" r="r" t="t"/>
            <a:pathLst>
              <a:path extrusionOk="0" h="26468" w="102014">
                <a:moveTo>
                  <a:pt x="3311" y="0"/>
                </a:moveTo>
                <a:cubicBezTo>
                  <a:pt x="1477" y="0"/>
                  <a:pt x="1" y="1489"/>
                  <a:pt x="1" y="3310"/>
                </a:cubicBezTo>
                <a:lnTo>
                  <a:pt x="1" y="23146"/>
                </a:lnTo>
                <a:cubicBezTo>
                  <a:pt x="1" y="24980"/>
                  <a:pt x="1477" y="26468"/>
                  <a:pt x="3311" y="26468"/>
                </a:cubicBezTo>
                <a:lnTo>
                  <a:pt x="91000" y="26468"/>
                </a:lnTo>
                <a:cubicBezTo>
                  <a:pt x="92036" y="26468"/>
                  <a:pt x="93012" y="25980"/>
                  <a:pt x="93643" y="25146"/>
                </a:cubicBezTo>
                <a:lnTo>
                  <a:pt x="101132" y="15228"/>
                </a:lnTo>
                <a:cubicBezTo>
                  <a:pt x="102013" y="14050"/>
                  <a:pt x="102013" y="12418"/>
                  <a:pt x="101132" y="11240"/>
                </a:cubicBezTo>
                <a:lnTo>
                  <a:pt x="93643" y="1322"/>
                </a:lnTo>
                <a:cubicBezTo>
                  <a:pt x="93012" y="488"/>
                  <a:pt x="92036" y="0"/>
                  <a:pt x="91000" y="0"/>
                </a:cubicBezTo>
                <a:close/>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275" name="Google Shape;275;p18"/>
          <p:cNvSpPr/>
          <p:nvPr/>
        </p:nvSpPr>
        <p:spPr>
          <a:xfrm>
            <a:off x="2327669" y="3618018"/>
            <a:ext cx="436504" cy="450156"/>
          </a:xfrm>
          <a:custGeom>
            <a:rect b="b" l="l" r="r" t="t"/>
            <a:pathLst>
              <a:path extrusionOk="0" h="13967" w="13967">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4"/>
                </a:solidFill>
                <a:latin typeface="Fira Sans Extra Condensed Medium"/>
                <a:ea typeface="Fira Sans Extra Condensed Medium"/>
                <a:cs typeface="Fira Sans Extra Condensed Medium"/>
                <a:sym typeface="Fira Sans Extra Condensed Medium"/>
              </a:rPr>
              <a:t>4</a:t>
            </a:r>
            <a:endParaRPr sz="2000">
              <a:solidFill>
                <a:schemeClr val="accent4"/>
              </a:solidFill>
            </a:endParaRPr>
          </a:p>
        </p:txBody>
      </p:sp>
      <p:sp>
        <p:nvSpPr>
          <p:cNvPr id="276" name="Google Shape;276;p18"/>
          <p:cNvSpPr txBox="1"/>
          <p:nvPr/>
        </p:nvSpPr>
        <p:spPr>
          <a:xfrm>
            <a:off x="1230854" y="3683667"/>
            <a:ext cx="1020492" cy="31885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Fira Sans Extra Condensed Medium"/>
                <a:ea typeface="Fira Sans Extra Condensed Medium"/>
                <a:cs typeface="Fira Sans Extra Condensed Medium"/>
                <a:sym typeface="Fira Sans Extra Condensed Medium"/>
              </a:rPr>
              <a:t>Python</a:t>
            </a:r>
            <a:endParaRPr sz="1800">
              <a:solidFill>
                <a:schemeClr val="accent4"/>
              </a:solidFill>
              <a:latin typeface="Fira Sans Extra Condensed Medium"/>
              <a:ea typeface="Fira Sans Extra Condensed Medium"/>
              <a:cs typeface="Fira Sans Extra Condensed Medium"/>
              <a:sym typeface="Fira Sans Extra Condensed Medium"/>
            </a:endParaRPr>
          </a:p>
        </p:txBody>
      </p:sp>
      <p:sp>
        <p:nvSpPr>
          <p:cNvPr id="277" name="Google Shape;277;p18"/>
          <p:cNvSpPr/>
          <p:nvPr/>
        </p:nvSpPr>
        <p:spPr>
          <a:xfrm>
            <a:off x="1172312" y="2163039"/>
            <a:ext cx="1726995" cy="618846"/>
          </a:xfrm>
          <a:custGeom>
            <a:rect b="b" l="l" r="r" t="t"/>
            <a:pathLst>
              <a:path extrusionOk="0" h="26468" w="102014">
                <a:moveTo>
                  <a:pt x="3311" y="0"/>
                </a:moveTo>
                <a:cubicBezTo>
                  <a:pt x="1477" y="0"/>
                  <a:pt x="1" y="1489"/>
                  <a:pt x="1" y="3310"/>
                </a:cubicBezTo>
                <a:lnTo>
                  <a:pt x="1" y="23146"/>
                </a:lnTo>
                <a:cubicBezTo>
                  <a:pt x="1" y="24980"/>
                  <a:pt x="1477" y="26468"/>
                  <a:pt x="3311" y="26468"/>
                </a:cubicBezTo>
                <a:lnTo>
                  <a:pt x="91000" y="26468"/>
                </a:lnTo>
                <a:cubicBezTo>
                  <a:pt x="92036" y="26468"/>
                  <a:pt x="93012" y="25980"/>
                  <a:pt x="93643" y="25146"/>
                </a:cubicBezTo>
                <a:lnTo>
                  <a:pt x="101132" y="15228"/>
                </a:lnTo>
                <a:cubicBezTo>
                  <a:pt x="102013" y="14050"/>
                  <a:pt x="102013" y="12419"/>
                  <a:pt x="101132" y="11240"/>
                </a:cubicBezTo>
                <a:lnTo>
                  <a:pt x="93643" y="1322"/>
                </a:lnTo>
                <a:cubicBezTo>
                  <a:pt x="93012" y="489"/>
                  <a:pt x="92036" y="0"/>
                  <a:pt x="91000"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278" name="Google Shape;278;p18"/>
          <p:cNvSpPr/>
          <p:nvPr/>
        </p:nvSpPr>
        <p:spPr>
          <a:xfrm>
            <a:off x="2327681" y="2247377"/>
            <a:ext cx="436504" cy="450156"/>
          </a:xfrm>
          <a:custGeom>
            <a:rect b="b" l="l" r="r" t="t"/>
            <a:pathLst>
              <a:path extrusionOk="0" h="13967" w="13967">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2"/>
                </a:solidFill>
                <a:latin typeface="Fira Sans Extra Condensed Medium"/>
                <a:ea typeface="Fira Sans Extra Condensed Medium"/>
                <a:cs typeface="Fira Sans Extra Condensed Medium"/>
                <a:sym typeface="Fira Sans Extra Condensed Medium"/>
              </a:rPr>
              <a:t>2</a:t>
            </a:r>
            <a:endParaRPr sz="2000">
              <a:solidFill>
                <a:schemeClr val="accent2"/>
              </a:solidFill>
            </a:endParaRPr>
          </a:p>
        </p:txBody>
      </p:sp>
      <p:sp>
        <p:nvSpPr>
          <p:cNvPr id="279" name="Google Shape;279;p18"/>
          <p:cNvSpPr txBox="1"/>
          <p:nvPr/>
        </p:nvSpPr>
        <p:spPr>
          <a:xfrm>
            <a:off x="1230861" y="2313051"/>
            <a:ext cx="1020492" cy="31885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Fira Sans Extra Condensed Medium"/>
                <a:ea typeface="Fira Sans Extra Condensed Medium"/>
                <a:cs typeface="Fira Sans Extra Condensed Medium"/>
                <a:sym typeface="Fira Sans Extra Condensed Medium"/>
              </a:rPr>
              <a:t>Google Play Store</a:t>
            </a:r>
            <a:endParaRPr sz="1600">
              <a:solidFill>
                <a:schemeClr val="accent2"/>
              </a:solidFill>
              <a:latin typeface="Fira Sans Extra Condensed Medium"/>
              <a:ea typeface="Fira Sans Extra Condensed Medium"/>
              <a:cs typeface="Fira Sans Extra Condensed Medium"/>
              <a:sym typeface="Fira Sans Extra Condensed Medium"/>
            </a:endParaRPr>
          </a:p>
        </p:txBody>
      </p:sp>
      <p:sp>
        <p:nvSpPr>
          <p:cNvPr id="280" name="Google Shape;280;p18"/>
          <p:cNvSpPr/>
          <p:nvPr/>
        </p:nvSpPr>
        <p:spPr>
          <a:xfrm>
            <a:off x="1172312" y="2842066"/>
            <a:ext cx="1726995" cy="631412"/>
          </a:xfrm>
          <a:custGeom>
            <a:rect b="b" l="l" r="r" t="t"/>
            <a:pathLst>
              <a:path extrusionOk="0" h="26468" w="102014">
                <a:moveTo>
                  <a:pt x="3311" y="0"/>
                </a:moveTo>
                <a:cubicBezTo>
                  <a:pt x="1477" y="0"/>
                  <a:pt x="1" y="1489"/>
                  <a:pt x="1" y="3310"/>
                </a:cubicBezTo>
                <a:lnTo>
                  <a:pt x="1" y="23146"/>
                </a:lnTo>
                <a:cubicBezTo>
                  <a:pt x="1" y="24980"/>
                  <a:pt x="1477" y="26468"/>
                  <a:pt x="3311" y="26468"/>
                </a:cubicBezTo>
                <a:lnTo>
                  <a:pt x="91000" y="26468"/>
                </a:lnTo>
                <a:cubicBezTo>
                  <a:pt x="92036" y="26468"/>
                  <a:pt x="93012" y="25980"/>
                  <a:pt x="93643" y="25146"/>
                </a:cubicBezTo>
                <a:lnTo>
                  <a:pt x="101132" y="15228"/>
                </a:lnTo>
                <a:cubicBezTo>
                  <a:pt x="102013" y="14050"/>
                  <a:pt x="102013" y="12419"/>
                  <a:pt x="101132" y="11240"/>
                </a:cubicBezTo>
                <a:lnTo>
                  <a:pt x="93643" y="1322"/>
                </a:lnTo>
                <a:cubicBezTo>
                  <a:pt x="93012" y="488"/>
                  <a:pt x="92036" y="0"/>
                  <a:pt x="91000"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281" name="Google Shape;281;p18"/>
          <p:cNvSpPr/>
          <p:nvPr/>
        </p:nvSpPr>
        <p:spPr>
          <a:xfrm>
            <a:off x="2327681" y="2932684"/>
            <a:ext cx="436504" cy="450156"/>
          </a:xfrm>
          <a:custGeom>
            <a:rect b="b" l="l" r="r" t="t"/>
            <a:pathLst>
              <a:path extrusionOk="0" h="13967" w="13967">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3"/>
                </a:solidFill>
                <a:latin typeface="Fira Sans Extra Condensed Medium"/>
                <a:ea typeface="Fira Sans Extra Condensed Medium"/>
                <a:cs typeface="Fira Sans Extra Condensed Medium"/>
                <a:sym typeface="Fira Sans Extra Condensed Medium"/>
              </a:rPr>
              <a:t>3</a:t>
            </a:r>
            <a:endParaRPr sz="2000">
              <a:solidFill>
                <a:schemeClr val="accent3"/>
              </a:solidFill>
            </a:endParaRPr>
          </a:p>
        </p:txBody>
      </p:sp>
      <p:sp>
        <p:nvSpPr>
          <p:cNvPr id="282" name="Google Shape;282;p18"/>
          <p:cNvSpPr txBox="1"/>
          <p:nvPr/>
        </p:nvSpPr>
        <p:spPr>
          <a:xfrm>
            <a:off x="1230834" y="2992083"/>
            <a:ext cx="1020492" cy="31885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Fira Sans Extra Condensed Medium"/>
                <a:ea typeface="Fira Sans Extra Condensed Medium"/>
                <a:cs typeface="Fira Sans Extra Condensed Medium"/>
                <a:sym typeface="Fira Sans Extra Condensed Medium"/>
              </a:rPr>
              <a:t>Apple Store</a:t>
            </a:r>
            <a:endParaRPr sz="1800">
              <a:solidFill>
                <a:schemeClr val="accent3"/>
              </a:solidFill>
              <a:latin typeface="Fira Sans Extra Condensed Medium"/>
              <a:ea typeface="Fira Sans Extra Condensed Medium"/>
              <a:cs typeface="Fira Sans Extra Condensed Medium"/>
              <a:sym typeface="Fira Sans Extra Condensed Medium"/>
            </a:endParaRPr>
          </a:p>
        </p:txBody>
      </p:sp>
      <p:cxnSp>
        <p:nvCxnSpPr>
          <p:cNvPr id="283" name="Google Shape;283;p18"/>
          <p:cNvCxnSpPr/>
          <p:nvPr/>
        </p:nvCxnSpPr>
        <p:spPr>
          <a:xfrm>
            <a:off x="2994513" y="1800225"/>
            <a:ext cx="2486100" cy="0"/>
          </a:xfrm>
          <a:prstGeom prst="straightConnector1">
            <a:avLst/>
          </a:prstGeom>
          <a:noFill/>
          <a:ln cap="flat" cmpd="sng" w="19050">
            <a:solidFill>
              <a:schemeClr val="accent1"/>
            </a:solidFill>
            <a:prstDash val="solid"/>
            <a:round/>
            <a:headEnd len="med" w="med" type="none"/>
            <a:tailEnd len="med" w="med" type="diamond"/>
          </a:ln>
        </p:spPr>
      </p:cxnSp>
      <p:cxnSp>
        <p:nvCxnSpPr>
          <p:cNvPr id="284" name="Google Shape;284;p18"/>
          <p:cNvCxnSpPr/>
          <p:nvPr/>
        </p:nvCxnSpPr>
        <p:spPr>
          <a:xfrm>
            <a:off x="2975513" y="2472463"/>
            <a:ext cx="2486100" cy="0"/>
          </a:xfrm>
          <a:prstGeom prst="straightConnector1">
            <a:avLst/>
          </a:prstGeom>
          <a:noFill/>
          <a:ln cap="flat" cmpd="sng" w="19050">
            <a:solidFill>
              <a:schemeClr val="accent2"/>
            </a:solidFill>
            <a:prstDash val="solid"/>
            <a:round/>
            <a:headEnd len="med" w="med" type="none"/>
            <a:tailEnd len="med" w="med" type="diamond"/>
          </a:ln>
        </p:spPr>
      </p:cxnSp>
      <p:cxnSp>
        <p:nvCxnSpPr>
          <p:cNvPr id="285" name="Google Shape;285;p18"/>
          <p:cNvCxnSpPr/>
          <p:nvPr/>
        </p:nvCxnSpPr>
        <p:spPr>
          <a:xfrm>
            <a:off x="3004088" y="3157763"/>
            <a:ext cx="2486100" cy="0"/>
          </a:xfrm>
          <a:prstGeom prst="straightConnector1">
            <a:avLst/>
          </a:prstGeom>
          <a:noFill/>
          <a:ln cap="flat" cmpd="sng" w="19050">
            <a:solidFill>
              <a:schemeClr val="accent3"/>
            </a:solidFill>
            <a:prstDash val="solid"/>
            <a:round/>
            <a:headEnd len="med" w="med" type="none"/>
            <a:tailEnd len="med" w="med" type="diamond"/>
          </a:ln>
        </p:spPr>
      </p:cxnSp>
      <p:cxnSp>
        <p:nvCxnSpPr>
          <p:cNvPr id="286" name="Google Shape;286;p18"/>
          <p:cNvCxnSpPr/>
          <p:nvPr/>
        </p:nvCxnSpPr>
        <p:spPr>
          <a:xfrm>
            <a:off x="2975513" y="3843063"/>
            <a:ext cx="2486100" cy="0"/>
          </a:xfrm>
          <a:prstGeom prst="straightConnector1">
            <a:avLst/>
          </a:prstGeom>
          <a:noFill/>
          <a:ln cap="flat" cmpd="sng" w="19050">
            <a:solidFill>
              <a:schemeClr val="accent4"/>
            </a:solidFill>
            <a:prstDash val="solid"/>
            <a:round/>
            <a:headEnd len="med" w="med" type="none"/>
            <a:tailEnd len="med" w="med" type="diamond"/>
          </a:ln>
        </p:spPr>
      </p:cxnSp>
      <p:sp>
        <p:nvSpPr>
          <p:cNvPr id="287" name="Google Shape;287;p18"/>
          <p:cNvSpPr txBox="1"/>
          <p:nvPr>
            <p:ph type="title"/>
          </p:nvPr>
        </p:nvSpPr>
        <p:spPr>
          <a:xfrm>
            <a:off x="5730125" y="984413"/>
            <a:ext cx="3162900" cy="358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Arial"/>
                <a:ea typeface="Arial"/>
                <a:cs typeface="Arial"/>
                <a:sym typeface="Arial"/>
              </a:rPr>
              <a:t>The analyzed data is a combination of user-generated inputs and randomized responses. Data was collected through Google surveys, app review forms, and user reviews from the Google Play Store and Apple Store. Python was used to randomize additional responses for analysis purposes.</a:t>
            </a:r>
            <a:endParaRPr b="1" sz="19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19"/>
          <p:cNvGrpSpPr/>
          <p:nvPr/>
        </p:nvGrpSpPr>
        <p:grpSpPr>
          <a:xfrm>
            <a:off x="383567" y="807420"/>
            <a:ext cx="2661866" cy="4023261"/>
            <a:chOff x="3241067" y="877145"/>
            <a:chExt cx="2661866" cy="4023261"/>
          </a:xfrm>
        </p:grpSpPr>
        <p:grpSp>
          <p:nvGrpSpPr>
            <p:cNvPr id="293" name="Google Shape;293;p19"/>
            <p:cNvGrpSpPr/>
            <p:nvPr/>
          </p:nvGrpSpPr>
          <p:grpSpPr>
            <a:xfrm>
              <a:off x="3241067" y="877145"/>
              <a:ext cx="2661866" cy="4023261"/>
              <a:chOff x="3193013" y="819975"/>
              <a:chExt cx="2758125" cy="4168750"/>
            </a:xfrm>
          </p:grpSpPr>
          <p:grpSp>
            <p:nvGrpSpPr>
              <p:cNvPr id="294" name="Google Shape;294;p19"/>
              <p:cNvGrpSpPr/>
              <p:nvPr/>
            </p:nvGrpSpPr>
            <p:grpSpPr>
              <a:xfrm>
                <a:off x="3193013" y="819975"/>
                <a:ext cx="2758125" cy="4168750"/>
                <a:chOff x="3193013" y="819975"/>
                <a:chExt cx="2758125" cy="4168750"/>
              </a:xfrm>
            </p:grpSpPr>
            <p:sp>
              <p:nvSpPr>
                <p:cNvPr id="295" name="Google Shape;295;p19"/>
                <p:cNvSpPr/>
                <p:nvPr/>
              </p:nvSpPr>
              <p:spPr>
                <a:xfrm>
                  <a:off x="3194688" y="821650"/>
                  <a:ext cx="2754350" cy="4165825"/>
                </a:xfrm>
                <a:custGeom>
                  <a:rect b="b" l="l" r="r" t="t"/>
                  <a:pathLst>
                    <a:path extrusionOk="0" h="166633" w="110174">
                      <a:moveTo>
                        <a:pt x="103127" y="670"/>
                      </a:moveTo>
                      <a:cubicBezTo>
                        <a:pt x="106658" y="670"/>
                        <a:pt x="109538" y="3532"/>
                        <a:pt x="109538" y="7064"/>
                      </a:cubicBezTo>
                      <a:lnTo>
                        <a:pt x="109538" y="159552"/>
                      </a:lnTo>
                      <a:cubicBezTo>
                        <a:pt x="109538" y="163084"/>
                        <a:pt x="106658" y="165963"/>
                        <a:pt x="103127" y="165963"/>
                      </a:cubicBezTo>
                      <a:lnTo>
                        <a:pt x="7064" y="165963"/>
                      </a:lnTo>
                      <a:cubicBezTo>
                        <a:pt x="3532" y="165963"/>
                        <a:pt x="670" y="163084"/>
                        <a:pt x="670" y="159552"/>
                      </a:cubicBezTo>
                      <a:lnTo>
                        <a:pt x="670" y="7064"/>
                      </a:lnTo>
                      <a:cubicBezTo>
                        <a:pt x="670" y="3532"/>
                        <a:pt x="3532" y="670"/>
                        <a:pt x="7064" y="670"/>
                      </a:cubicBezTo>
                      <a:close/>
                      <a:moveTo>
                        <a:pt x="7064" y="0"/>
                      </a:moveTo>
                      <a:cubicBezTo>
                        <a:pt x="6880" y="0"/>
                        <a:pt x="6713" y="0"/>
                        <a:pt x="6545" y="17"/>
                      </a:cubicBezTo>
                      <a:cubicBezTo>
                        <a:pt x="6478" y="17"/>
                        <a:pt x="6445" y="34"/>
                        <a:pt x="6378" y="34"/>
                      </a:cubicBezTo>
                      <a:cubicBezTo>
                        <a:pt x="6093" y="50"/>
                        <a:pt x="5792" y="101"/>
                        <a:pt x="5524" y="168"/>
                      </a:cubicBezTo>
                      <a:cubicBezTo>
                        <a:pt x="5457" y="184"/>
                        <a:pt x="5407" y="184"/>
                        <a:pt x="5357" y="201"/>
                      </a:cubicBezTo>
                      <a:cubicBezTo>
                        <a:pt x="5307" y="218"/>
                        <a:pt x="5240" y="218"/>
                        <a:pt x="5206" y="251"/>
                      </a:cubicBezTo>
                      <a:cubicBezTo>
                        <a:pt x="4704" y="368"/>
                        <a:pt x="4219" y="553"/>
                        <a:pt x="3783" y="804"/>
                      </a:cubicBezTo>
                      <a:cubicBezTo>
                        <a:pt x="3733" y="837"/>
                        <a:pt x="3683" y="854"/>
                        <a:pt x="3633" y="887"/>
                      </a:cubicBezTo>
                      <a:cubicBezTo>
                        <a:pt x="3449" y="1004"/>
                        <a:pt x="3264" y="1122"/>
                        <a:pt x="3064" y="1256"/>
                      </a:cubicBezTo>
                      <a:cubicBezTo>
                        <a:pt x="3030" y="1272"/>
                        <a:pt x="2980" y="1306"/>
                        <a:pt x="2946" y="1339"/>
                      </a:cubicBezTo>
                      <a:cubicBezTo>
                        <a:pt x="2863" y="1389"/>
                        <a:pt x="2796" y="1456"/>
                        <a:pt x="2712" y="1523"/>
                      </a:cubicBezTo>
                      <a:cubicBezTo>
                        <a:pt x="2511" y="1674"/>
                        <a:pt x="2344" y="1841"/>
                        <a:pt x="2160" y="2026"/>
                      </a:cubicBezTo>
                      <a:lnTo>
                        <a:pt x="2026" y="2143"/>
                      </a:lnTo>
                      <a:lnTo>
                        <a:pt x="1959" y="2210"/>
                      </a:lnTo>
                      <a:cubicBezTo>
                        <a:pt x="1942" y="2226"/>
                        <a:pt x="1925" y="2260"/>
                        <a:pt x="1925" y="2277"/>
                      </a:cubicBezTo>
                      <a:cubicBezTo>
                        <a:pt x="1858" y="2344"/>
                        <a:pt x="1791" y="2394"/>
                        <a:pt x="1758" y="2461"/>
                      </a:cubicBezTo>
                      <a:cubicBezTo>
                        <a:pt x="1708" y="2528"/>
                        <a:pt x="1658" y="2595"/>
                        <a:pt x="1607" y="2645"/>
                      </a:cubicBezTo>
                      <a:cubicBezTo>
                        <a:pt x="1591" y="2678"/>
                        <a:pt x="1574" y="2695"/>
                        <a:pt x="1540" y="2729"/>
                      </a:cubicBezTo>
                      <a:lnTo>
                        <a:pt x="1507" y="2779"/>
                      </a:lnTo>
                      <a:cubicBezTo>
                        <a:pt x="1457" y="2846"/>
                        <a:pt x="1406" y="2896"/>
                        <a:pt x="1356" y="2980"/>
                      </a:cubicBezTo>
                      <a:cubicBezTo>
                        <a:pt x="1356" y="2980"/>
                        <a:pt x="1356" y="3013"/>
                        <a:pt x="1339" y="3013"/>
                      </a:cubicBezTo>
                      <a:cubicBezTo>
                        <a:pt x="1273" y="3097"/>
                        <a:pt x="1206" y="3181"/>
                        <a:pt x="1172" y="3264"/>
                      </a:cubicBezTo>
                      <a:cubicBezTo>
                        <a:pt x="1172" y="3281"/>
                        <a:pt x="1155" y="3281"/>
                        <a:pt x="1155" y="3281"/>
                      </a:cubicBezTo>
                      <a:cubicBezTo>
                        <a:pt x="1105" y="3365"/>
                        <a:pt x="1038" y="3448"/>
                        <a:pt x="1005" y="3532"/>
                      </a:cubicBezTo>
                      <a:cubicBezTo>
                        <a:pt x="938" y="3616"/>
                        <a:pt x="904" y="3716"/>
                        <a:pt x="837" y="3817"/>
                      </a:cubicBezTo>
                      <a:cubicBezTo>
                        <a:pt x="821" y="3850"/>
                        <a:pt x="821" y="3867"/>
                        <a:pt x="821" y="3867"/>
                      </a:cubicBezTo>
                      <a:lnTo>
                        <a:pt x="687" y="4118"/>
                      </a:lnTo>
                      <a:lnTo>
                        <a:pt x="570" y="4436"/>
                      </a:lnTo>
                      <a:lnTo>
                        <a:pt x="436" y="4737"/>
                      </a:lnTo>
                      <a:cubicBezTo>
                        <a:pt x="369" y="4905"/>
                        <a:pt x="335" y="5055"/>
                        <a:pt x="285" y="5223"/>
                      </a:cubicBezTo>
                      <a:lnTo>
                        <a:pt x="168" y="5725"/>
                      </a:lnTo>
                      <a:cubicBezTo>
                        <a:pt x="151" y="5859"/>
                        <a:pt x="118" y="5959"/>
                        <a:pt x="101" y="6060"/>
                      </a:cubicBezTo>
                      <a:cubicBezTo>
                        <a:pt x="84" y="6160"/>
                        <a:pt x="84" y="6244"/>
                        <a:pt x="67" y="6361"/>
                      </a:cubicBezTo>
                      <a:lnTo>
                        <a:pt x="67" y="6394"/>
                      </a:lnTo>
                      <a:cubicBezTo>
                        <a:pt x="67" y="6445"/>
                        <a:pt x="34" y="6495"/>
                        <a:pt x="34" y="6545"/>
                      </a:cubicBezTo>
                      <a:cubicBezTo>
                        <a:pt x="34" y="6612"/>
                        <a:pt x="17" y="6662"/>
                        <a:pt x="17" y="6729"/>
                      </a:cubicBezTo>
                      <a:cubicBezTo>
                        <a:pt x="17" y="6830"/>
                        <a:pt x="0" y="6947"/>
                        <a:pt x="0" y="7064"/>
                      </a:cubicBezTo>
                      <a:lnTo>
                        <a:pt x="0" y="159552"/>
                      </a:lnTo>
                      <a:cubicBezTo>
                        <a:pt x="0" y="159653"/>
                        <a:pt x="0" y="159770"/>
                        <a:pt x="17" y="159887"/>
                      </a:cubicBezTo>
                      <a:cubicBezTo>
                        <a:pt x="17" y="159954"/>
                        <a:pt x="17" y="160021"/>
                        <a:pt x="34" y="160071"/>
                      </a:cubicBezTo>
                      <a:cubicBezTo>
                        <a:pt x="34" y="160121"/>
                        <a:pt x="34" y="160188"/>
                        <a:pt x="67" y="160222"/>
                      </a:cubicBezTo>
                      <a:lnTo>
                        <a:pt x="67" y="160272"/>
                      </a:lnTo>
                      <a:cubicBezTo>
                        <a:pt x="84" y="160372"/>
                        <a:pt x="84" y="160473"/>
                        <a:pt x="101" y="160556"/>
                      </a:cubicBezTo>
                      <a:cubicBezTo>
                        <a:pt x="118" y="160690"/>
                        <a:pt x="151" y="160791"/>
                        <a:pt x="168" y="160891"/>
                      </a:cubicBezTo>
                      <a:cubicBezTo>
                        <a:pt x="201" y="161059"/>
                        <a:pt x="235" y="161226"/>
                        <a:pt x="285" y="161393"/>
                      </a:cubicBezTo>
                      <a:cubicBezTo>
                        <a:pt x="335" y="161561"/>
                        <a:pt x="402" y="161728"/>
                        <a:pt x="436" y="161879"/>
                      </a:cubicBezTo>
                      <a:lnTo>
                        <a:pt x="570" y="162197"/>
                      </a:lnTo>
                      <a:lnTo>
                        <a:pt x="687" y="162498"/>
                      </a:lnTo>
                      <a:lnTo>
                        <a:pt x="821" y="162749"/>
                      </a:lnTo>
                      <a:cubicBezTo>
                        <a:pt x="837" y="162783"/>
                        <a:pt x="837" y="162799"/>
                        <a:pt x="837" y="162799"/>
                      </a:cubicBezTo>
                      <a:cubicBezTo>
                        <a:pt x="871" y="162900"/>
                        <a:pt x="938" y="162984"/>
                        <a:pt x="1005" y="163084"/>
                      </a:cubicBezTo>
                      <a:cubicBezTo>
                        <a:pt x="1038" y="163168"/>
                        <a:pt x="1105" y="163251"/>
                        <a:pt x="1155" y="163335"/>
                      </a:cubicBezTo>
                      <a:lnTo>
                        <a:pt x="1172" y="163369"/>
                      </a:lnTo>
                      <a:cubicBezTo>
                        <a:pt x="1239" y="163452"/>
                        <a:pt x="1289" y="163536"/>
                        <a:pt x="1339" y="163620"/>
                      </a:cubicBezTo>
                      <a:lnTo>
                        <a:pt x="1356" y="163636"/>
                      </a:lnTo>
                      <a:cubicBezTo>
                        <a:pt x="1406" y="163703"/>
                        <a:pt x="1457" y="163787"/>
                        <a:pt x="1507" y="163837"/>
                      </a:cubicBezTo>
                      <a:cubicBezTo>
                        <a:pt x="1524" y="163871"/>
                        <a:pt x="1524" y="163887"/>
                        <a:pt x="1540" y="163887"/>
                      </a:cubicBezTo>
                      <a:cubicBezTo>
                        <a:pt x="1574" y="163904"/>
                        <a:pt x="1591" y="163921"/>
                        <a:pt x="1607" y="163971"/>
                      </a:cubicBezTo>
                      <a:cubicBezTo>
                        <a:pt x="1658" y="164038"/>
                        <a:pt x="1708" y="164088"/>
                        <a:pt x="1758" y="164155"/>
                      </a:cubicBezTo>
                      <a:cubicBezTo>
                        <a:pt x="1825" y="164222"/>
                        <a:pt x="1858" y="164289"/>
                        <a:pt x="1925" y="164339"/>
                      </a:cubicBezTo>
                      <a:cubicBezTo>
                        <a:pt x="1942" y="164373"/>
                        <a:pt x="1959" y="164390"/>
                        <a:pt x="1959" y="164406"/>
                      </a:cubicBezTo>
                      <a:lnTo>
                        <a:pt x="2026" y="164473"/>
                      </a:lnTo>
                      <a:lnTo>
                        <a:pt x="2160" y="164590"/>
                      </a:lnTo>
                      <a:cubicBezTo>
                        <a:pt x="2344" y="164791"/>
                        <a:pt x="2528" y="164959"/>
                        <a:pt x="2712" y="165093"/>
                      </a:cubicBezTo>
                      <a:cubicBezTo>
                        <a:pt x="2796" y="165160"/>
                        <a:pt x="2863" y="165226"/>
                        <a:pt x="2946" y="165260"/>
                      </a:cubicBezTo>
                      <a:cubicBezTo>
                        <a:pt x="2980" y="165293"/>
                        <a:pt x="3030" y="165327"/>
                        <a:pt x="3064" y="165344"/>
                      </a:cubicBezTo>
                      <a:cubicBezTo>
                        <a:pt x="3264" y="165478"/>
                        <a:pt x="3449" y="165595"/>
                        <a:pt x="3633" y="165712"/>
                      </a:cubicBezTo>
                      <a:lnTo>
                        <a:pt x="3783" y="165796"/>
                      </a:lnTo>
                      <a:cubicBezTo>
                        <a:pt x="4219" y="166013"/>
                        <a:pt x="4704" y="166214"/>
                        <a:pt x="5206" y="166348"/>
                      </a:cubicBezTo>
                      <a:cubicBezTo>
                        <a:pt x="5240" y="166381"/>
                        <a:pt x="5307" y="166381"/>
                        <a:pt x="5357" y="166398"/>
                      </a:cubicBezTo>
                      <a:cubicBezTo>
                        <a:pt x="5407" y="166415"/>
                        <a:pt x="5457" y="166415"/>
                        <a:pt x="5524" y="166432"/>
                      </a:cubicBezTo>
                      <a:cubicBezTo>
                        <a:pt x="5792" y="166499"/>
                        <a:pt x="6076" y="166549"/>
                        <a:pt x="6378" y="166582"/>
                      </a:cubicBezTo>
                      <a:cubicBezTo>
                        <a:pt x="6411" y="166582"/>
                        <a:pt x="6478" y="166599"/>
                        <a:pt x="6545" y="166599"/>
                      </a:cubicBezTo>
                      <a:cubicBezTo>
                        <a:pt x="6713" y="166633"/>
                        <a:pt x="6897" y="166633"/>
                        <a:pt x="7064" y="166633"/>
                      </a:cubicBezTo>
                      <a:lnTo>
                        <a:pt x="103127" y="166633"/>
                      </a:lnTo>
                      <a:cubicBezTo>
                        <a:pt x="103311" y="166633"/>
                        <a:pt x="103478" y="166633"/>
                        <a:pt x="103646" y="166599"/>
                      </a:cubicBezTo>
                      <a:cubicBezTo>
                        <a:pt x="103696" y="166599"/>
                        <a:pt x="103763" y="166582"/>
                        <a:pt x="103796" y="166582"/>
                      </a:cubicBezTo>
                      <a:cubicBezTo>
                        <a:pt x="104097" y="166566"/>
                        <a:pt x="104382" y="166499"/>
                        <a:pt x="104683" y="166432"/>
                      </a:cubicBezTo>
                      <a:cubicBezTo>
                        <a:pt x="104717" y="166415"/>
                        <a:pt x="104784" y="166415"/>
                        <a:pt x="104851" y="166398"/>
                      </a:cubicBezTo>
                      <a:cubicBezTo>
                        <a:pt x="104884" y="166398"/>
                        <a:pt x="104934" y="166381"/>
                        <a:pt x="104968" y="166381"/>
                      </a:cubicBezTo>
                      <a:cubicBezTo>
                        <a:pt x="105470" y="166248"/>
                        <a:pt x="105955" y="166047"/>
                        <a:pt x="106407" y="165812"/>
                      </a:cubicBezTo>
                      <a:lnTo>
                        <a:pt x="106558" y="165729"/>
                      </a:lnTo>
                      <a:cubicBezTo>
                        <a:pt x="106658" y="165662"/>
                        <a:pt x="106742" y="165628"/>
                        <a:pt x="106859" y="165561"/>
                      </a:cubicBezTo>
                      <a:cubicBezTo>
                        <a:pt x="106893" y="165545"/>
                        <a:pt x="106943" y="165494"/>
                        <a:pt x="106977" y="165478"/>
                      </a:cubicBezTo>
                      <a:cubicBezTo>
                        <a:pt x="107027" y="165461"/>
                        <a:pt x="107060" y="165411"/>
                        <a:pt x="107127" y="165394"/>
                      </a:cubicBezTo>
                      <a:cubicBezTo>
                        <a:pt x="107244" y="165310"/>
                        <a:pt x="107378" y="165210"/>
                        <a:pt x="107495" y="165126"/>
                      </a:cubicBezTo>
                      <a:cubicBezTo>
                        <a:pt x="107546" y="165076"/>
                        <a:pt x="107613" y="165042"/>
                        <a:pt x="107646" y="164992"/>
                      </a:cubicBezTo>
                      <a:cubicBezTo>
                        <a:pt x="107730" y="164925"/>
                        <a:pt x="107813" y="164842"/>
                        <a:pt x="107880" y="164791"/>
                      </a:cubicBezTo>
                      <a:lnTo>
                        <a:pt x="107998" y="164657"/>
                      </a:lnTo>
                      <a:lnTo>
                        <a:pt x="108232" y="164423"/>
                      </a:lnTo>
                      <a:lnTo>
                        <a:pt x="108232" y="164406"/>
                      </a:lnTo>
                      <a:cubicBezTo>
                        <a:pt x="108383" y="164256"/>
                        <a:pt x="108533" y="164088"/>
                        <a:pt x="108650" y="163921"/>
                      </a:cubicBezTo>
                      <a:lnTo>
                        <a:pt x="108650" y="163904"/>
                      </a:lnTo>
                      <a:cubicBezTo>
                        <a:pt x="108868" y="163653"/>
                        <a:pt x="109035" y="163385"/>
                        <a:pt x="109203" y="163084"/>
                      </a:cubicBezTo>
                      <a:cubicBezTo>
                        <a:pt x="109253" y="162984"/>
                        <a:pt x="109303" y="162900"/>
                        <a:pt x="109370" y="162799"/>
                      </a:cubicBezTo>
                      <a:cubicBezTo>
                        <a:pt x="109370" y="162783"/>
                        <a:pt x="109387" y="162783"/>
                        <a:pt x="109387" y="162749"/>
                      </a:cubicBezTo>
                      <a:lnTo>
                        <a:pt x="109504" y="162498"/>
                      </a:lnTo>
                      <a:lnTo>
                        <a:pt x="109638" y="162197"/>
                      </a:lnTo>
                      <a:lnTo>
                        <a:pt x="109755" y="161879"/>
                      </a:lnTo>
                      <a:cubicBezTo>
                        <a:pt x="109805" y="161778"/>
                        <a:pt x="109822" y="161661"/>
                        <a:pt x="109872" y="161561"/>
                      </a:cubicBezTo>
                      <a:lnTo>
                        <a:pt x="109872" y="161544"/>
                      </a:lnTo>
                      <a:cubicBezTo>
                        <a:pt x="109889" y="161444"/>
                        <a:pt x="109923" y="161326"/>
                        <a:pt x="109956" y="161226"/>
                      </a:cubicBezTo>
                      <a:cubicBezTo>
                        <a:pt x="109973" y="161126"/>
                        <a:pt x="109989" y="161025"/>
                        <a:pt x="110006" y="160891"/>
                      </a:cubicBezTo>
                      <a:cubicBezTo>
                        <a:pt x="110040" y="160791"/>
                        <a:pt x="110056" y="160657"/>
                        <a:pt x="110073" y="160556"/>
                      </a:cubicBezTo>
                      <a:cubicBezTo>
                        <a:pt x="110090" y="160456"/>
                        <a:pt x="110090" y="160356"/>
                        <a:pt x="110123" y="160272"/>
                      </a:cubicBezTo>
                      <a:lnTo>
                        <a:pt x="110123" y="160222"/>
                      </a:lnTo>
                      <a:lnTo>
                        <a:pt x="110123" y="160121"/>
                      </a:lnTo>
                      <a:lnTo>
                        <a:pt x="110123" y="160104"/>
                      </a:lnTo>
                      <a:lnTo>
                        <a:pt x="110123" y="160054"/>
                      </a:lnTo>
                      <a:lnTo>
                        <a:pt x="110123" y="160004"/>
                      </a:lnTo>
                      <a:lnTo>
                        <a:pt x="110123" y="159870"/>
                      </a:lnTo>
                      <a:lnTo>
                        <a:pt x="110123" y="159736"/>
                      </a:lnTo>
                      <a:lnTo>
                        <a:pt x="110123" y="159720"/>
                      </a:lnTo>
                      <a:lnTo>
                        <a:pt x="110123" y="159535"/>
                      </a:lnTo>
                      <a:lnTo>
                        <a:pt x="110123" y="7064"/>
                      </a:lnTo>
                      <a:cubicBezTo>
                        <a:pt x="110174" y="6997"/>
                        <a:pt x="110174" y="6947"/>
                        <a:pt x="110174" y="6880"/>
                      </a:cubicBezTo>
                      <a:lnTo>
                        <a:pt x="110174" y="6729"/>
                      </a:lnTo>
                      <a:cubicBezTo>
                        <a:pt x="110174" y="6645"/>
                        <a:pt x="110174" y="6578"/>
                        <a:pt x="110157" y="6495"/>
                      </a:cubicBezTo>
                      <a:lnTo>
                        <a:pt x="110157" y="6378"/>
                      </a:lnTo>
                      <a:lnTo>
                        <a:pt x="110157" y="6327"/>
                      </a:lnTo>
                      <a:cubicBezTo>
                        <a:pt x="110157" y="6311"/>
                        <a:pt x="110157" y="6294"/>
                        <a:pt x="110140" y="6244"/>
                      </a:cubicBezTo>
                      <a:cubicBezTo>
                        <a:pt x="110140" y="6160"/>
                        <a:pt x="110107" y="6110"/>
                        <a:pt x="110107" y="6043"/>
                      </a:cubicBezTo>
                      <a:cubicBezTo>
                        <a:pt x="110090" y="5909"/>
                        <a:pt x="110073" y="5808"/>
                        <a:pt x="110056" y="5708"/>
                      </a:cubicBezTo>
                      <a:cubicBezTo>
                        <a:pt x="110023" y="5608"/>
                        <a:pt x="110006" y="5474"/>
                        <a:pt x="109989" y="5373"/>
                      </a:cubicBezTo>
                      <a:cubicBezTo>
                        <a:pt x="109973" y="5273"/>
                        <a:pt x="109923" y="5156"/>
                        <a:pt x="109906" y="5055"/>
                      </a:cubicBezTo>
                      <a:lnTo>
                        <a:pt x="109906" y="5038"/>
                      </a:lnTo>
                      <a:cubicBezTo>
                        <a:pt x="109872" y="4938"/>
                        <a:pt x="109839" y="4821"/>
                        <a:pt x="109805" y="4720"/>
                      </a:cubicBezTo>
                      <a:lnTo>
                        <a:pt x="109671" y="4402"/>
                      </a:lnTo>
                      <a:lnTo>
                        <a:pt x="109554" y="4101"/>
                      </a:lnTo>
                      <a:lnTo>
                        <a:pt x="109420" y="3850"/>
                      </a:lnTo>
                      <a:cubicBezTo>
                        <a:pt x="109404" y="3817"/>
                        <a:pt x="109404" y="3817"/>
                        <a:pt x="109404" y="3800"/>
                      </a:cubicBezTo>
                      <a:cubicBezTo>
                        <a:pt x="109353" y="3699"/>
                        <a:pt x="109303" y="3616"/>
                        <a:pt x="109236" y="3515"/>
                      </a:cubicBezTo>
                      <a:cubicBezTo>
                        <a:pt x="109069" y="3214"/>
                        <a:pt x="108885" y="2946"/>
                        <a:pt x="108701" y="2695"/>
                      </a:cubicBezTo>
                      <a:lnTo>
                        <a:pt x="108701" y="2678"/>
                      </a:lnTo>
                      <a:cubicBezTo>
                        <a:pt x="108567" y="2511"/>
                        <a:pt x="108416" y="2344"/>
                        <a:pt x="108282" y="2193"/>
                      </a:cubicBezTo>
                      <a:lnTo>
                        <a:pt x="108048" y="1959"/>
                      </a:lnTo>
                      <a:lnTo>
                        <a:pt x="107914" y="1841"/>
                      </a:lnTo>
                      <a:cubicBezTo>
                        <a:pt x="107830" y="1774"/>
                        <a:pt x="107763" y="1691"/>
                        <a:pt x="107680" y="1624"/>
                      </a:cubicBezTo>
                      <a:cubicBezTo>
                        <a:pt x="107646" y="1590"/>
                        <a:pt x="107579" y="1540"/>
                        <a:pt x="107546" y="1507"/>
                      </a:cubicBezTo>
                      <a:cubicBezTo>
                        <a:pt x="107412" y="1389"/>
                        <a:pt x="107295" y="1306"/>
                        <a:pt x="107161" y="1222"/>
                      </a:cubicBezTo>
                      <a:cubicBezTo>
                        <a:pt x="107127" y="1205"/>
                        <a:pt x="107077" y="1172"/>
                        <a:pt x="107010" y="1138"/>
                      </a:cubicBezTo>
                      <a:cubicBezTo>
                        <a:pt x="106977" y="1122"/>
                        <a:pt x="106926" y="1088"/>
                        <a:pt x="106893" y="1055"/>
                      </a:cubicBezTo>
                      <a:cubicBezTo>
                        <a:pt x="106792" y="1004"/>
                        <a:pt x="106709" y="938"/>
                        <a:pt x="106592" y="887"/>
                      </a:cubicBezTo>
                      <a:cubicBezTo>
                        <a:pt x="106558" y="871"/>
                        <a:pt x="106491" y="854"/>
                        <a:pt x="106458" y="804"/>
                      </a:cubicBezTo>
                      <a:cubicBezTo>
                        <a:pt x="105989" y="553"/>
                        <a:pt x="105504" y="368"/>
                        <a:pt x="105001" y="251"/>
                      </a:cubicBezTo>
                      <a:cubicBezTo>
                        <a:pt x="104968" y="218"/>
                        <a:pt x="104918" y="218"/>
                        <a:pt x="104884" y="218"/>
                      </a:cubicBezTo>
                      <a:cubicBezTo>
                        <a:pt x="104817" y="201"/>
                        <a:pt x="104784" y="201"/>
                        <a:pt x="104717" y="184"/>
                      </a:cubicBezTo>
                      <a:cubicBezTo>
                        <a:pt x="104416" y="117"/>
                        <a:pt x="104131" y="84"/>
                        <a:pt x="103830" y="34"/>
                      </a:cubicBezTo>
                      <a:cubicBezTo>
                        <a:pt x="103796" y="34"/>
                        <a:pt x="103729" y="34"/>
                        <a:pt x="103696" y="17"/>
                      </a:cubicBezTo>
                      <a:cubicBezTo>
                        <a:pt x="103528" y="0"/>
                        <a:pt x="103328" y="0"/>
                        <a:pt x="103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3193013" y="819975"/>
                  <a:ext cx="2758125" cy="4168750"/>
                </a:xfrm>
                <a:custGeom>
                  <a:rect b="b" l="l" r="r" t="t"/>
                  <a:pathLst>
                    <a:path extrusionOk="0" h="166750" w="110325">
                      <a:moveTo>
                        <a:pt x="107926" y="164950"/>
                      </a:moveTo>
                      <a:cubicBezTo>
                        <a:pt x="107878" y="164992"/>
                        <a:pt x="107830" y="165034"/>
                        <a:pt x="107781" y="165075"/>
                      </a:cubicBezTo>
                      <a:lnTo>
                        <a:pt x="107781" y="165075"/>
                      </a:lnTo>
                      <a:cubicBezTo>
                        <a:pt x="107835" y="165043"/>
                        <a:pt x="107882" y="164996"/>
                        <a:pt x="107926" y="164950"/>
                      </a:cubicBezTo>
                      <a:close/>
                      <a:moveTo>
                        <a:pt x="107781" y="165075"/>
                      </a:moveTo>
                      <a:lnTo>
                        <a:pt x="107781" y="165075"/>
                      </a:lnTo>
                      <a:cubicBezTo>
                        <a:pt x="107781" y="165075"/>
                        <a:pt x="107780" y="165076"/>
                        <a:pt x="107780" y="165076"/>
                      </a:cubicBezTo>
                      <a:cubicBezTo>
                        <a:pt x="107779" y="165077"/>
                        <a:pt x="107779" y="165077"/>
                        <a:pt x="107778" y="165078"/>
                      </a:cubicBezTo>
                      <a:lnTo>
                        <a:pt x="107778" y="165078"/>
                      </a:lnTo>
                      <a:cubicBezTo>
                        <a:pt x="107779" y="165077"/>
                        <a:pt x="107780" y="165076"/>
                        <a:pt x="107781" y="165075"/>
                      </a:cubicBezTo>
                      <a:close/>
                      <a:moveTo>
                        <a:pt x="107778" y="165078"/>
                      </a:moveTo>
                      <a:cubicBezTo>
                        <a:pt x="107757" y="165095"/>
                        <a:pt x="107737" y="165112"/>
                        <a:pt x="107716" y="165129"/>
                      </a:cubicBezTo>
                      <a:lnTo>
                        <a:pt x="107716" y="165129"/>
                      </a:lnTo>
                      <a:cubicBezTo>
                        <a:pt x="107737" y="165113"/>
                        <a:pt x="107759" y="165097"/>
                        <a:pt x="107778" y="165078"/>
                      </a:cubicBezTo>
                      <a:close/>
                      <a:moveTo>
                        <a:pt x="107716" y="165129"/>
                      </a:moveTo>
                      <a:cubicBezTo>
                        <a:pt x="107695" y="165145"/>
                        <a:pt x="107675" y="165160"/>
                        <a:pt x="107658" y="165177"/>
                      </a:cubicBezTo>
                      <a:lnTo>
                        <a:pt x="107658" y="165177"/>
                      </a:lnTo>
                      <a:cubicBezTo>
                        <a:pt x="107677" y="165161"/>
                        <a:pt x="107697" y="165145"/>
                        <a:pt x="107716" y="165129"/>
                      </a:cubicBezTo>
                      <a:close/>
                      <a:moveTo>
                        <a:pt x="107658" y="165177"/>
                      </a:moveTo>
                      <a:lnTo>
                        <a:pt x="107658" y="165177"/>
                      </a:lnTo>
                      <a:cubicBezTo>
                        <a:pt x="107620" y="165207"/>
                        <a:pt x="107582" y="165237"/>
                        <a:pt x="107544" y="165266"/>
                      </a:cubicBezTo>
                      <a:lnTo>
                        <a:pt x="107544" y="165266"/>
                      </a:lnTo>
                      <a:cubicBezTo>
                        <a:pt x="107572" y="165247"/>
                        <a:pt x="107600" y="165228"/>
                        <a:pt x="107629" y="165210"/>
                      </a:cubicBezTo>
                      <a:cubicBezTo>
                        <a:pt x="107637" y="165198"/>
                        <a:pt x="107647" y="165187"/>
                        <a:pt x="107658" y="165177"/>
                      </a:cubicBezTo>
                      <a:close/>
                      <a:moveTo>
                        <a:pt x="7131" y="0"/>
                      </a:moveTo>
                      <a:cubicBezTo>
                        <a:pt x="3198" y="0"/>
                        <a:pt x="0" y="3197"/>
                        <a:pt x="0" y="7131"/>
                      </a:cubicBezTo>
                      <a:lnTo>
                        <a:pt x="0" y="159619"/>
                      </a:lnTo>
                      <a:cubicBezTo>
                        <a:pt x="0" y="163553"/>
                        <a:pt x="3198" y="166750"/>
                        <a:pt x="7131" y="166750"/>
                      </a:cubicBezTo>
                      <a:lnTo>
                        <a:pt x="103194" y="166750"/>
                      </a:lnTo>
                      <a:cubicBezTo>
                        <a:pt x="104830" y="166750"/>
                        <a:pt x="106340" y="166196"/>
                        <a:pt x="107544" y="165266"/>
                      </a:cubicBezTo>
                      <a:lnTo>
                        <a:pt x="107544" y="165266"/>
                      </a:lnTo>
                      <a:cubicBezTo>
                        <a:pt x="107444" y="165336"/>
                        <a:pt x="107349" y="165412"/>
                        <a:pt x="107244" y="165478"/>
                      </a:cubicBezTo>
                      <a:cubicBezTo>
                        <a:pt x="107211" y="165494"/>
                        <a:pt x="107161" y="165545"/>
                        <a:pt x="107110" y="165561"/>
                      </a:cubicBezTo>
                      <a:cubicBezTo>
                        <a:pt x="107060" y="165578"/>
                        <a:pt x="107027" y="165628"/>
                        <a:pt x="106977" y="165645"/>
                      </a:cubicBezTo>
                      <a:cubicBezTo>
                        <a:pt x="106876" y="165712"/>
                        <a:pt x="106792" y="165779"/>
                        <a:pt x="106692" y="165812"/>
                      </a:cubicBezTo>
                      <a:lnTo>
                        <a:pt x="106541" y="165896"/>
                      </a:lnTo>
                      <a:cubicBezTo>
                        <a:pt x="106073" y="166130"/>
                        <a:pt x="105604" y="166331"/>
                        <a:pt x="105102" y="166465"/>
                      </a:cubicBezTo>
                      <a:cubicBezTo>
                        <a:pt x="105052" y="166482"/>
                        <a:pt x="105018" y="166482"/>
                        <a:pt x="104968" y="166482"/>
                      </a:cubicBezTo>
                      <a:cubicBezTo>
                        <a:pt x="104901" y="166499"/>
                        <a:pt x="104868" y="166499"/>
                        <a:pt x="104801" y="166532"/>
                      </a:cubicBezTo>
                      <a:cubicBezTo>
                        <a:pt x="104516" y="166582"/>
                        <a:pt x="104215" y="166633"/>
                        <a:pt x="103930" y="166666"/>
                      </a:cubicBezTo>
                      <a:cubicBezTo>
                        <a:pt x="103880" y="166666"/>
                        <a:pt x="103813" y="166700"/>
                        <a:pt x="103780" y="166700"/>
                      </a:cubicBezTo>
                      <a:cubicBezTo>
                        <a:pt x="103612" y="166716"/>
                        <a:pt x="103428" y="166716"/>
                        <a:pt x="103261" y="166716"/>
                      </a:cubicBezTo>
                      <a:lnTo>
                        <a:pt x="7131" y="166716"/>
                      </a:lnTo>
                      <a:cubicBezTo>
                        <a:pt x="6947" y="166716"/>
                        <a:pt x="6780" y="166716"/>
                        <a:pt x="6612" y="166700"/>
                      </a:cubicBezTo>
                      <a:cubicBezTo>
                        <a:pt x="6545" y="166700"/>
                        <a:pt x="6512" y="166666"/>
                        <a:pt x="6445" y="166666"/>
                      </a:cubicBezTo>
                      <a:cubicBezTo>
                        <a:pt x="6160" y="166649"/>
                        <a:pt x="5859" y="166582"/>
                        <a:pt x="5591" y="166532"/>
                      </a:cubicBezTo>
                      <a:cubicBezTo>
                        <a:pt x="5524" y="166499"/>
                        <a:pt x="5474" y="166499"/>
                        <a:pt x="5424" y="166482"/>
                      </a:cubicBezTo>
                      <a:cubicBezTo>
                        <a:pt x="5374" y="166465"/>
                        <a:pt x="5307" y="166465"/>
                        <a:pt x="5273" y="166448"/>
                      </a:cubicBezTo>
                      <a:cubicBezTo>
                        <a:pt x="4771" y="166315"/>
                        <a:pt x="4286" y="166130"/>
                        <a:pt x="3850" y="165879"/>
                      </a:cubicBezTo>
                      <a:lnTo>
                        <a:pt x="3700" y="165796"/>
                      </a:lnTo>
                      <a:cubicBezTo>
                        <a:pt x="3516" y="165695"/>
                        <a:pt x="3331" y="165561"/>
                        <a:pt x="3131" y="165444"/>
                      </a:cubicBezTo>
                      <a:cubicBezTo>
                        <a:pt x="3097" y="165394"/>
                        <a:pt x="3047" y="165377"/>
                        <a:pt x="3013" y="165360"/>
                      </a:cubicBezTo>
                      <a:cubicBezTo>
                        <a:pt x="2930" y="165293"/>
                        <a:pt x="2863" y="165227"/>
                        <a:pt x="2779" y="165193"/>
                      </a:cubicBezTo>
                      <a:cubicBezTo>
                        <a:pt x="2578" y="165026"/>
                        <a:pt x="2411" y="164858"/>
                        <a:pt x="2227" y="164691"/>
                      </a:cubicBezTo>
                      <a:lnTo>
                        <a:pt x="2093" y="164557"/>
                      </a:lnTo>
                      <a:lnTo>
                        <a:pt x="2026" y="164490"/>
                      </a:lnTo>
                      <a:cubicBezTo>
                        <a:pt x="2009" y="164473"/>
                        <a:pt x="1992" y="164457"/>
                        <a:pt x="1992" y="164440"/>
                      </a:cubicBezTo>
                      <a:cubicBezTo>
                        <a:pt x="1925" y="164373"/>
                        <a:pt x="1858" y="164306"/>
                        <a:pt x="1825" y="164239"/>
                      </a:cubicBezTo>
                      <a:cubicBezTo>
                        <a:pt x="1775" y="164189"/>
                        <a:pt x="1725" y="164122"/>
                        <a:pt x="1674" y="164055"/>
                      </a:cubicBezTo>
                      <a:cubicBezTo>
                        <a:pt x="1658" y="164038"/>
                        <a:pt x="1641" y="164021"/>
                        <a:pt x="1607" y="163971"/>
                      </a:cubicBezTo>
                      <a:lnTo>
                        <a:pt x="1574" y="163938"/>
                      </a:lnTo>
                      <a:cubicBezTo>
                        <a:pt x="1524" y="163871"/>
                        <a:pt x="1473" y="163804"/>
                        <a:pt x="1423" y="163720"/>
                      </a:cubicBezTo>
                      <a:cubicBezTo>
                        <a:pt x="1423" y="163720"/>
                        <a:pt x="1423" y="163703"/>
                        <a:pt x="1406" y="163703"/>
                      </a:cubicBezTo>
                      <a:cubicBezTo>
                        <a:pt x="1340" y="163620"/>
                        <a:pt x="1273" y="163536"/>
                        <a:pt x="1239" y="163452"/>
                      </a:cubicBezTo>
                      <a:cubicBezTo>
                        <a:pt x="1239" y="163436"/>
                        <a:pt x="1222" y="163436"/>
                        <a:pt x="1222" y="163436"/>
                      </a:cubicBezTo>
                      <a:cubicBezTo>
                        <a:pt x="1172" y="163352"/>
                        <a:pt x="1105" y="163268"/>
                        <a:pt x="1072" y="163184"/>
                      </a:cubicBezTo>
                      <a:cubicBezTo>
                        <a:pt x="1005" y="163067"/>
                        <a:pt x="971" y="162984"/>
                        <a:pt x="904" y="162883"/>
                      </a:cubicBezTo>
                      <a:cubicBezTo>
                        <a:pt x="888" y="162866"/>
                        <a:pt x="888" y="162866"/>
                        <a:pt x="888" y="162850"/>
                      </a:cubicBezTo>
                      <a:lnTo>
                        <a:pt x="754" y="162599"/>
                      </a:lnTo>
                      <a:lnTo>
                        <a:pt x="637" y="162281"/>
                      </a:lnTo>
                      <a:lnTo>
                        <a:pt x="503" y="161963"/>
                      </a:lnTo>
                      <a:cubicBezTo>
                        <a:pt x="436" y="161812"/>
                        <a:pt x="402" y="161644"/>
                        <a:pt x="352" y="161477"/>
                      </a:cubicBezTo>
                      <a:lnTo>
                        <a:pt x="235" y="160975"/>
                      </a:lnTo>
                      <a:cubicBezTo>
                        <a:pt x="218" y="160875"/>
                        <a:pt x="185" y="160757"/>
                        <a:pt x="168" y="160640"/>
                      </a:cubicBezTo>
                      <a:cubicBezTo>
                        <a:pt x="151" y="160540"/>
                        <a:pt x="151" y="160439"/>
                        <a:pt x="134" y="160356"/>
                      </a:cubicBezTo>
                      <a:lnTo>
                        <a:pt x="134" y="160305"/>
                      </a:lnTo>
                      <a:cubicBezTo>
                        <a:pt x="134" y="160272"/>
                        <a:pt x="101" y="160205"/>
                        <a:pt x="101" y="160171"/>
                      </a:cubicBezTo>
                      <a:cubicBezTo>
                        <a:pt x="101" y="160105"/>
                        <a:pt x="84" y="160038"/>
                        <a:pt x="84" y="159971"/>
                      </a:cubicBezTo>
                      <a:cubicBezTo>
                        <a:pt x="84" y="159870"/>
                        <a:pt x="67" y="159770"/>
                        <a:pt x="67" y="159636"/>
                      </a:cubicBezTo>
                      <a:lnTo>
                        <a:pt x="67" y="7131"/>
                      </a:lnTo>
                      <a:cubicBezTo>
                        <a:pt x="67" y="7030"/>
                        <a:pt x="67" y="6930"/>
                        <a:pt x="84" y="6796"/>
                      </a:cubicBezTo>
                      <a:cubicBezTo>
                        <a:pt x="84" y="6729"/>
                        <a:pt x="84" y="6679"/>
                        <a:pt x="101" y="6612"/>
                      </a:cubicBezTo>
                      <a:cubicBezTo>
                        <a:pt x="101" y="6562"/>
                        <a:pt x="101" y="6512"/>
                        <a:pt x="134" y="6461"/>
                      </a:cubicBezTo>
                      <a:lnTo>
                        <a:pt x="134" y="6428"/>
                      </a:lnTo>
                      <a:cubicBezTo>
                        <a:pt x="151" y="6311"/>
                        <a:pt x="151" y="6210"/>
                        <a:pt x="168" y="6127"/>
                      </a:cubicBezTo>
                      <a:cubicBezTo>
                        <a:pt x="185" y="6009"/>
                        <a:pt x="218" y="5892"/>
                        <a:pt x="235" y="5792"/>
                      </a:cubicBezTo>
                      <a:cubicBezTo>
                        <a:pt x="268" y="5624"/>
                        <a:pt x="302" y="5457"/>
                        <a:pt x="352" y="5290"/>
                      </a:cubicBezTo>
                      <a:cubicBezTo>
                        <a:pt x="402" y="5122"/>
                        <a:pt x="469" y="4972"/>
                        <a:pt x="503" y="4804"/>
                      </a:cubicBezTo>
                      <a:lnTo>
                        <a:pt x="637" y="4503"/>
                      </a:lnTo>
                      <a:lnTo>
                        <a:pt x="754" y="4185"/>
                      </a:lnTo>
                      <a:lnTo>
                        <a:pt x="888" y="3934"/>
                      </a:lnTo>
                      <a:cubicBezTo>
                        <a:pt x="904" y="3917"/>
                        <a:pt x="904" y="3917"/>
                        <a:pt x="904" y="3884"/>
                      </a:cubicBezTo>
                      <a:cubicBezTo>
                        <a:pt x="938" y="3783"/>
                        <a:pt x="1005" y="3699"/>
                        <a:pt x="1072" y="3599"/>
                      </a:cubicBezTo>
                      <a:cubicBezTo>
                        <a:pt x="1105" y="3515"/>
                        <a:pt x="1172" y="3432"/>
                        <a:pt x="1222" y="3348"/>
                      </a:cubicBezTo>
                      <a:lnTo>
                        <a:pt x="1239" y="3331"/>
                      </a:lnTo>
                      <a:cubicBezTo>
                        <a:pt x="1306" y="3248"/>
                        <a:pt x="1356" y="3164"/>
                        <a:pt x="1406" y="3080"/>
                      </a:cubicBezTo>
                      <a:lnTo>
                        <a:pt x="1423" y="3047"/>
                      </a:lnTo>
                      <a:cubicBezTo>
                        <a:pt x="1473" y="2996"/>
                        <a:pt x="1524" y="2913"/>
                        <a:pt x="1574" y="2846"/>
                      </a:cubicBezTo>
                      <a:cubicBezTo>
                        <a:pt x="1591" y="2829"/>
                        <a:pt x="1591" y="2796"/>
                        <a:pt x="1607" y="2796"/>
                      </a:cubicBezTo>
                      <a:cubicBezTo>
                        <a:pt x="1641" y="2779"/>
                        <a:pt x="1658" y="2762"/>
                        <a:pt x="1674" y="2712"/>
                      </a:cubicBezTo>
                      <a:cubicBezTo>
                        <a:pt x="1725" y="2662"/>
                        <a:pt x="1775" y="2595"/>
                        <a:pt x="1825" y="2528"/>
                      </a:cubicBezTo>
                      <a:cubicBezTo>
                        <a:pt x="1892" y="2461"/>
                        <a:pt x="1925" y="2411"/>
                        <a:pt x="1992" y="2344"/>
                      </a:cubicBezTo>
                      <a:cubicBezTo>
                        <a:pt x="2009" y="2327"/>
                        <a:pt x="2026" y="2293"/>
                        <a:pt x="2026" y="2277"/>
                      </a:cubicBezTo>
                      <a:lnTo>
                        <a:pt x="2093" y="2210"/>
                      </a:lnTo>
                      <a:lnTo>
                        <a:pt x="2227" y="2093"/>
                      </a:lnTo>
                      <a:cubicBezTo>
                        <a:pt x="2411" y="1908"/>
                        <a:pt x="2595" y="1741"/>
                        <a:pt x="2779" y="1590"/>
                      </a:cubicBezTo>
                      <a:cubicBezTo>
                        <a:pt x="2863" y="1523"/>
                        <a:pt x="2930" y="1456"/>
                        <a:pt x="3013" y="1390"/>
                      </a:cubicBezTo>
                      <a:cubicBezTo>
                        <a:pt x="3047" y="1373"/>
                        <a:pt x="3097" y="1339"/>
                        <a:pt x="3131" y="1306"/>
                      </a:cubicBezTo>
                      <a:cubicBezTo>
                        <a:pt x="3331" y="1189"/>
                        <a:pt x="3516" y="1055"/>
                        <a:pt x="3700" y="954"/>
                      </a:cubicBezTo>
                      <a:cubicBezTo>
                        <a:pt x="3750" y="938"/>
                        <a:pt x="3800" y="921"/>
                        <a:pt x="3850" y="871"/>
                      </a:cubicBezTo>
                      <a:cubicBezTo>
                        <a:pt x="4286" y="636"/>
                        <a:pt x="4771" y="452"/>
                        <a:pt x="5273" y="302"/>
                      </a:cubicBezTo>
                      <a:cubicBezTo>
                        <a:pt x="5307" y="285"/>
                        <a:pt x="5374" y="285"/>
                        <a:pt x="5424" y="268"/>
                      </a:cubicBezTo>
                      <a:cubicBezTo>
                        <a:pt x="5474" y="251"/>
                        <a:pt x="5524" y="251"/>
                        <a:pt x="5591" y="218"/>
                      </a:cubicBezTo>
                      <a:cubicBezTo>
                        <a:pt x="5859" y="168"/>
                        <a:pt x="6143" y="117"/>
                        <a:pt x="6445" y="101"/>
                      </a:cubicBezTo>
                      <a:cubicBezTo>
                        <a:pt x="6478" y="101"/>
                        <a:pt x="6545" y="84"/>
                        <a:pt x="6612" y="84"/>
                      </a:cubicBezTo>
                      <a:cubicBezTo>
                        <a:pt x="6780" y="50"/>
                        <a:pt x="6964" y="50"/>
                        <a:pt x="7131" y="50"/>
                      </a:cubicBezTo>
                      <a:lnTo>
                        <a:pt x="103194" y="50"/>
                      </a:lnTo>
                      <a:cubicBezTo>
                        <a:pt x="103378" y="50"/>
                        <a:pt x="103545" y="50"/>
                        <a:pt x="103713" y="84"/>
                      </a:cubicBezTo>
                      <a:cubicBezTo>
                        <a:pt x="103763" y="84"/>
                        <a:pt x="103830" y="101"/>
                        <a:pt x="103863" y="101"/>
                      </a:cubicBezTo>
                      <a:cubicBezTo>
                        <a:pt x="104164" y="117"/>
                        <a:pt x="104449" y="184"/>
                        <a:pt x="104750" y="251"/>
                      </a:cubicBezTo>
                      <a:cubicBezTo>
                        <a:pt x="104784" y="268"/>
                        <a:pt x="104851" y="268"/>
                        <a:pt x="104918" y="285"/>
                      </a:cubicBezTo>
                      <a:cubicBezTo>
                        <a:pt x="104951" y="285"/>
                        <a:pt x="105001" y="302"/>
                        <a:pt x="105035" y="302"/>
                      </a:cubicBezTo>
                      <a:cubicBezTo>
                        <a:pt x="105537" y="452"/>
                        <a:pt x="106022" y="636"/>
                        <a:pt x="106474" y="871"/>
                      </a:cubicBezTo>
                      <a:cubicBezTo>
                        <a:pt x="106525" y="887"/>
                        <a:pt x="106592" y="921"/>
                        <a:pt x="106625" y="954"/>
                      </a:cubicBezTo>
                      <a:cubicBezTo>
                        <a:pt x="106725" y="1005"/>
                        <a:pt x="106809" y="1055"/>
                        <a:pt x="106926" y="1122"/>
                      </a:cubicBezTo>
                      <a:cubicBezTo>
                        <a:pt x="106960" y="1138"/>
                        <a:pt x="107010" y="1189"/>
                        <a:pt x="107044" y="1205"/>
                      </a:cubicBezTo>
                      <a:cubicBezTo>
                        <a:pt x="107094" y="1222"/>
                        <a:pt x="107127" y="1272"/>
                        <a:pt x="107194" y="1289"/>
                      </a:cubicBezTo>
                      <a:cubicBezTo>
                        <a:pt x="107311" y="1373"/>
                        <a:pt x="107445" y="1490"/>
                        <a:pt x="107562" y="1557"/>
                      </a:cubicBezTo>
                      <a:cubicBezTo>
                        <a:pt x="107613" y="1607"/>
                        <a:pt x="107680" y="1657"/>
                        <a:pt x="107713" y="1691"/>
                      </a:cubicBezTo>
                      <a:cubicBezTo>
                        <a:pt x="107797" y="1758"/>
                        <a:pt x="107880" y="1808"/>
                        <a:pt x="107947" y="1892"/>
                      </a:cubicBezTo>
                      <a:lnTo>
                        <a:pt x="108065" y="2026"/>
                      </a:lnTo>
                      <a:lnTo>
                        <a:pt x="108299" y="2260"/>
                      </a:lnTo>
                      <a:cubicBezTo>
                        <a:pt x="108450" y="2394"/>
                        <a:pt x="108600" y="2561"/>
                        <a:pt x="108717" y="2729"/>
                      </a:cubicBezTo>
                      <a:lnTo>
                        <a:pt x="108717" y="2762"/>
                      </a:lnTo>
                      <a:cubicBezTo>
                        <a:pt x="108935" y="3013"/>
                        <a:pt x="109102" y="3281"/>
                        <a:pt x="109270" y="3566"/>
                      </a:cubicBezTo>
                      <a:cubicBezTo>
                        <a:pt x="109320" y="3649"/>
                        <a:pt x="109370" y="3766"/>
                        <a:pt x="109437" y="3867"/>
                      </a:cubicBezTo>
                      <a:cubicBezTo>
                        <a:pt x="109437" y="3884"/>
                        <a:pt x="109454" y="3900"/>
                        <a:pt x="109454" y="3900"/>
                      </a:cubicBezTo>
                      <a:lnTo>
                        <a:pt x="109571" y="4151"/>
                      </a:lnTo>
                      <a:lnTo>
                        <a:pt x="109705" y="4469"/>
                      </a:lnTo>
                      <a:lnTo>
                        <a:pt x="109822" y="4787"/>
                      </a:lnTo>
                      <a:cubicBezTo>
                        <a:pt x="109872" y="4888"/>
                        <a:pt x="109889" y="4988"/>
                        <a:pt x="109939" y="5105"/>
                      </a:cubicBezTo>
                      <a:lnTo>
                        <a:pt x="109939" y="5122"/>
                      </a:lnTo>
                      <a:cubicBezTo>
                        <a:pt x="109956" y="5223"/>
                        <a:pt x="109990" y="5323"/>
                        <a:pt x="110023" y="5440"/>
                      </a:cubicBezTo>
                      <a:cubicBezTo>
                        <a:pt x="110040" y="5541"/>
                        <a:pt x="110056" y="5641"/>
                        <a:pt x="110073" y="5775"/>
                      </a:cubicBezTo>
                      <a:cubicBezTo>
                        <a:pt x="110107" y="5892"/>
                        <a:pt x="110123" y="5993"/>
                        <a:pt x="110140" y="6110"/>
                      </a:cubicBezTo>
                      <a:cubicBezTo>
                        <a:pt x="110140" y="6160"/>
                        <a:pt x="110157" y="6244"/>
                        <a:pt x="110157" y="6311"/>
                      </a:cubicBezTo>
                      <a:cubicBezTo>
                        <a:pt x="110157" y="6327"/>
                        <a:pt x="110157" y="6361"/>
                        <a:pt x="110190" y="6394"/>
                      </a:cubicBezTo>
                      <a:lnTo>
                        <a:pt x="110190" y="6445"/>
                      </a:lnTo>
                      <a:lnTo>
                        <a:pt x="110190" y="6562"/>
                      </a:lnTo>
                      <a:cubicBezTo>
                        <a:pt x="110190" y="6645"/>
                        <a:pt x="110207" y="6712"/>
                        <a:pt x="110207" y="6796"/>
                      </a:cubicBezTo>
                      <a:lnTo>
                        <a:pt x="110207" y="6913"/>
                      </a:lnTo>
                      <a:lnTo>
                        <a:pt x="110207" y="6947"/>
                      </a:lnTo>
                      <a:lnTo>
                        <a:pt x="110207" y="7131"/>
                      </a:lnTo>
                      <a:lnTo>
                        <a:pt x="110207" y="159619"/>
                      </a:lnTo>
                      <a:lnTo>
                        <a:pt x="110241" y="159619"/>
                      </a:lnTo>
                      <a:lnTo>
                        <a:pt x="110241" y="159803"/>
                      </a:lnTo>
                      <a:lnTo>
                        <a:pt x="110241" y="159837"/>
                      </a:lnTo>
                      <a:lnTo>
                        <a:pt x="110241" y="159954"/>
                      </a:lnTo>
                      <a:lnTo>
                        <a:pt x="110241" y="160105"/>
                      </a:lnTo>
                      <a:lnTo>
                        <a:pt x="110241" y="160138"/>
                      </a:lnTo>
                      <a:lnTo>
                        <a:pt x="110241" y="160188"/>
                      </a:lnTo>
                      <a:lnTo>
                        <a:pt x="110241" y="160205"/>
                      </a:lnTo>
                      <a:lnTo>
                        <a:pt x="110241" y="160305"/>
                      </a:lnTo>
                      <a:lnTo>
                        <a:pt x="110241" y="160356"/>
                      </a:lnTo>
                      <a:cubicBezTo>
                        <a:pt x="110224" y="160456"/>
                        <a:pt x="110224" y="160556"/>
                        <a:pt x="110207" y="160640"/>
                      </a:cubicBezTo>
                      <a:cubicBezTo>
                        <a:pt x="110174" y="160757"/>
                        <a:pt x="110157" y="160875"/>
                        <a:pt x="110140" y="160975"/>
                      </a:cubicBezTo>
                      <a:cubicBezTo>
                        <a:pt x="110123" y="161092"/>
                        <a:pt x="110090" y="161209"/>
                        <a:pt x="110073" y="161310"/>
                      </a:cubicBezTo>
                      <a:cubicBezTo>
                        <a:pt x="110056" y="161427"/>
                        <a:pt x="110023" y="161527"/>
                        <a:pt x="109990" y="161628"/>
                      </a:cubicBezTo>
                      <a:lnTo>
                        <a:pt x="109990" y="161644"/>
                      </a:lnTo>
                      <a:cubicBezTo>
                        <a:pt x="109973" y="161762"/>
                        <a:pt x="109939" y="161862"/>
                        <a:pt x="109889" y="161963"/>
                      </a:cubicBezTo>
                      <a:lnTo>
                        <a:pt x="109772" y="162281"/>
                      </a:lnTo>
                      <a:lnTo>
                        <a:pt x="109638" y="162599"/>
                      </a:lnTo>
                      <a:lnTo>
                        <a:pt x="109521" y="162850"/>
                      </a:lnTo>
                      <a:cubicBezTo>
                        <a:pt x="109487" y="162866"/>
                        <a:pt x="109487" y="162883"/>
                        <a:pt x="109487" y="162883"/>
                      </a:cubicBezTo>
                      <a:cubicBezTo>
                        <a:pt x="109454" y="162984"/>
                        <a:pt x="109387" y="163067"/>
                        <a:pt x="109320" y="163184"/>
                      </a:cubicBezTo>
                      <a:cubicBezTo>
                        <a:pt x="109153" y="163469"/>
                        <a:pt x="108968" y="163720"/>
                        <a:pt x="108784" y="163988"/>
                      </a:cubicBezTo>
                      <a:lnTo>
                        <a:pt x="108784" y="164021"/>
                      </a:lnTo>
                      <a:cubicBezTo>
                        <a:pt x="108650" y="164189"/>
                        <a:pt x="108517" y="164356"/>
                        <a:pt x="108366" y="164490"/>
                      </a:cubicBezTo>
                      <a:lnTo>
                        <a:pt x="108366" y="164524"/>
                      </a:lnTo>
                      <a:lnTo>
                        <a:pt x="108132" y="164741"/>
                      </a:lnTo>
                      <a:lnTo>
                        <a:pt x="107998" y="164875"/>
                      </a:lnTo>
                      <a:cubicBezTo>
                        <a:pt x="107974" y="164899"/>
                        <a:pt x="107950" y="164924"/>
                        <a:pt x="107926" y="164950"/>
                      </a:cubicBezTo>
                      <a:lnTo>
                        <a:pt x="107926" y="164950"/>
                      </a:lnTo>
                      <a:cubicBezTo>
                        <a:pt x="109397" y="163643"/>
                        <a:pt x="110324" y="161738"/>
                        <a:pt x="110324" y="159619"/>
                      </a:cubicBezTo>
                      <a:lnTo>
                        <a:pt x="110324" y="7131"/>
                      </a:lnTo>
                      <a:cubicBezTo>
                        <a:pt x="110308" y="3197"/>
                        <a:pt x="107110" y="0"/>
                        <a:pt x="10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3211413" y="838375"/>
                  <a:ext cx="2721725" cy="4132350"/>
                </a:xfrm>
                <a:custGeom>
                  <a:rect b="b" l="l" r="r" t="t"/>
                  <a:pathLst>
                    <a:path extrusionOk="0" h="165294" w="108869">
                      <a:moveTo>
                        <a:pt x="6395" y="1"/>
                      </a:moveTo>
                      <a:cubicBezTo>
                        <a:pt x="2863" y="1"/>
                        <a:pt x="1" y="2863"/>
                        <a:pt x="1" y="6395"/>
                      </a:cubicBezTo>
                      <a:lnTo>
                        <a:pt x="1" y="158883"/>
                      </a:lnTo>
                      <a:cubicBezTo>
                        <a:pt x="1" y="162415"/>
                        <a:pt x="2863" y="165294"/>
                        <a:pt x="6395" y="165294"/>
                      </a:cubicBezTo>
                      <a:lnTo>
                        <a:pt x="102458" y="165294"/>
                      </a:lnTo>
                      <a:cubicBezTo>
                        <a:pt x="105989" y="165294"/>
                        <a:pt x="108869" y="162415"/>
                        <a:pt x="108869" y="158883"/>
                      </a:cubicBezTo>
                      <a:lnTo>
                        <a:pt x="108869" y="6395"/>
                      </a:lnTo>
                      <a:cubicBezTo>
                        <a:pt x="108869" y="2863"/>
                        <a:pt x="105973" y="1"/>
                        <a:pt x="1024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3195513" y="4824250"/>
                  <a:ext cx="2752700" cy="163650"/>
                </a:xfrm>
                <a:custGeom>
                  <a:rect b="b" l="l" r="r" t="t"/>
                  <a:pathLst>
                    <a:path extrusionOk="0" h="6546" w="110108">
                      <a:moveTo>
                        <a:pt x="110107" y="101"/>
                      </a:moveTo>
                      <a:lnTo>
                        <a:pt x="110107" y="34"/>
                      </a:lnTo>
                      <a:lnTo>
                        <a:pt x="110107" y="134"/>
                      </a:lnTo>
                      <a:lnTo>
                        <a:pt x="110107" y="185"/>
                      </a:lnTo>
                      <a:cubicBezTo>
                        <a:pt x="110090" y="285"/>
                        <a:pt x="110090" y="385"/>
                        <a:pt x="110057" y="469"/>
                      </a:cubicBezTo>
                      <a:cubicBezTo>
                        <a:pt x="110040" y="603"/>
                        <a:pt x="110023" y="704"/>
                        <a:pt x="110007" y="804"/>
                      </a:cubicBezTo>
                      <a:cubicBezTo>
                        <a:pt x="109973" y="921"/>
                        <a:pt x="109956" y="1038"/>
                        <a:pt x="109940" y="1139"/>
                      </a:cubicBezTo>
                      <a:cubicBezTo>
                        <a:pt x="109923" y="1256"/>
                        <a:pt x="109873" y="1356"/>
                        <a:pt x="109856" y="1457"/>
                      </a:cubicBezTo>
                      <a:lnTo>
                        <a:pt x="109856" y="1473"/>
                      </a:lnTo>
                      <a:cubicBezTo>
                        <a:pt x="109806" y="1591"/>
                        <a:pt x="109789" y="1691"/>
                        <a:pt x="109756" y="1792"/>
                      </a:cubicBezTo>
                      <a:lnTo>
                        <a:pt x="109622" y="2110"/>
                      </a:lnTo>
                      <a:lnTo>
                        <a:pt x="109505" y="2428"/>
                      </a:lnTo>
                      <a:lnTo>
                        <a:pt x="109371" y="2679"/>
                      </a:lnTo>
                      <a:cubicBezTo>
                        <a:pt x="109354" y="2695"/>
                        <a:pt x="109354" y="2712"/>
                        <a:pt x="109354" y="2712"/>
                      </a:cubicBezTo>
                      <a:cubicBezTo>
                        <a:pt x="109304" y="2813"/>
                        <a:pt x="109253" y="2896"/>
                        <a:pt x="109186" y="3013"/>
                      </a:cubicBezTo>
                      <a:cubicBezTo>
                        <a:pt x="109019" y="3298"/>
                        <a:pt x="108835" y="3549"/>
                        <a:pt x="108634" y="3817"/>
                      </a:cubicBezTo>
                      <a:lnTo>
                        <a:pt x="108634" y="3850"/>
                      </a:lnTo>
                      <a:cubicBezTo>
                        <a:pt x="108517" y="4018"/>
                        <a:pt x="108366" y="4185"/>
                        <a:pt x="108216" y="4319"/>
                      </a:cubicBezTo>
                      <a:lnTo>
                        <a:pt x="108216" y="4353"/>
                      </a:lnTo>
                      <a:lnTo>
                        <a:pt x="107998" y="4570"/>
                      </a:lnTo>
                      <a:lnTo>
                        <a:pt x="107864" y="4704"/>
                      </a:lnTo>
                      <a:cubicBezTo>
                        <a:pt x="107780" y="4771"/>
                        <a:pt x="107713" y="4855"/>
                        <a:pt x="107630" y="4905"/>
                      </a:cubicBezTo>
                      <a:cubicBezTo>
                        <a:pt x="107596" y="4955"/>
                        <a:pt x="107529" y="4989"/>
                        <a:pt x="107479" y="5039"/>
                      </a:cubicBezTo>
                      <a:cubicBezTo>
                        <a:pt x="107362" y="5122"/>
                        <a:pt x="107228" y="5223"/>
                        <a:pt x="107111" y="5307"/>
                      </a:cubicBezTo>
                      <a:cubicBezTo>
                        <a:pt x="107061" y="5323"/>
                        <a:pt x="107027" y="5374"/>
                        <a:pt x="106960" y="5390"/>
                      </a:cubicBezTo>
                      <a:cubicBezTo>
                        <a:pt x="106927" y="5407"/>
                        <a:pt x="106877" y="5457"/>
                        <a:pt x="106843" y="5474"/>
                      </a:cubicBezTo>
                      <a:cubicBezTo>
                        <a:pt x="106726" y="5541"/>
                        <a:pt x="106642" y="5608"/>
                        <a:pt x="106542" y="5641"/>
                      </a:cubicBezTo>
                      <a:lnTo>
                        <a:pt x="106391" y="5725"/>
                      </a:lnTo>
                      <a:cubicBezTo>
                        <a:pt x="105939" y="5959"/>
                        <a:pt x="105454" y="6160"/>
                        <a:pt x="104952" y="6294"/>
                      </a:cubicBezTo>
                      <a:cubicBezTo>
                        <a:pt x="104918" y="6311"/>
                        <a:pt x="104868" y="6311"/>
                        <a:pt x="104834" y="6311"/>
                      </a:cubicBezTo>
                      <a:cubicBezTo>
                        <a:pt x="104768" y="6328"/>
                        <a:pt x="104717" y="6328"/>
                        <a:pt x="104667" y="6361"/>
                      </a:cubicBezTo>
                      <a:cubicBezTo>
                        <a:pt x="104366" y="6411"/>
                        <a:pt x="104081" y="6462"/>
                        <a:pt x="103780" y="6495"/>
                      </a:cubicBezTo>
                      <a:cubicBezTo>
                        <a:pt x="103746" y="6495"/>
                        <a:pt x="103680" y="6529"/>
                        <a:pt x="103629" y="6529"/>
                      </a:cubicBezTo>
                      <a:cubicBezTo>
                        <a:pt x="103462" y="6545"/>
                        <a:pt x="103278" y="6545"/>
                        <a:pt x="103110" y="6545"/>
                      </a:cubicBezTo>
                      <a:lnTo>
                        <a:pt x="7031" y="6545"/>
                      </a:lnTo>
                      <a:cubicBezTo>
                        <a:pt x="6847" y="6545"/>
                        <a:pt x="6680" y="6545"/>
                        <a:pt x="6512" y="6529"/>
                      </a:cubicBezTo>
                      <a:cubicBezTo>
                        <a:pt x="6445" y="6529"/>
                        <a:pt x="6412" y="6495"/>
                        <a:pt x="6345" y="6495"/>
                      </a:cubicBezTo>
                      <a:cubicBezTo>
                        <a:pt x="6060" y="6478"/>
                        <a:pt x="5759" y="6411"/>
                        <a:pt x="5491" y="6361"/>
                      </a:cubicBezTo>
                      <a:cubicBezTo>
                        <a:pt x="5424" y="6328"/>
                        <a:pt x="5374" y="6328"/>
                        <a:pt x="5324" y="6311"/>
                      </a:cubicBezTo>
                      <a:cubicBezTo>
                        <a:pt x="5274" y="6294"/>
                        <a:pt x="5207" y="6294"/>
                        <a:pt x="5173" y="6277"/>
                      </a:cubicBezTo>
                      <a:cubicBezTo>
                        <a:pt x="4671" y="6144"/>
                        <a:pt x="4186" y="5959"/>
                        <a:pt x="3750" y="5708"/>
                      </a:cubicBezTo>
                      <a:lnTo>
                        <a:pt x="3600" y="5625"/>
                      </a:lnTo>
                      <a:cubicBezTo>
                        <a:pt x="3416" y="5524"/>
                        <a:pt x="3231" y="5390"/>
                        <a:pt x="3031" y="5273"/>
                      </a:cubicBezTo>
                      <a:cubicBezTo>
                        <a:pt x="2997" y="5223"/>
                        <a:pt x="2947" y="5206"/>
                        <a:pt x="2913" y="5189"/>
                      </a:cubicBezTo>
                      <a:cubicBezTo>
                        <a:pt x="2830" y="5122"/>
                        <a:pt x="2763" y="5056"/>
                        <a:pt x="2679" y="5022"/>
                      </a:cubicBezTo>
                      <a:cubicBezTo>
                        <a:pt x="2478" y="4855"/>
                        <a:pt x="2311" y="4687"/>
                        <a:pt x="2127" y="4520"/>
                      </a:cubicBezTo>
                      <a:lnTo>
                        <a:pt x="1993" y="4386"/>
                      </a:lnTo>
                      <a:lnTo>
                        <a:pt x="1926" y="4319"/>
                      </a:lnTo>
                      <a:cubicBezTo>
                        <a:pt x="1909" y="4302"/>
                        <a:pt x="1892" y="4286"/>
                        <a:pt x="1892" y="4269"/>
                      </a:cubicBezTo>
                      <a:cubicBezTo>
                        <a:pt x="1825" y="4202"/>
                        <a:pt x="1758" y="4135"/>
                        <a:pt x="1725" y="4068"/>
                      </a:cubicBezTo>
                      <a:cubicBezTo>
                        <a:pt x="1675" y="4018"/>
                        <a:pt x="1625" y="3951"/>
                        <a:pt x="1574" y="3884"/>
                      </a:cubicBezTo>
                      <a:cubicBezTo>
                        <a:pt x="1558" y="3867"/>
                        <a:pt x="1541" y="3850"/>
                        <a:pt x="1507" y="3800"/>
                      </a:cubicBezTo>
                      <a:lnTo>
                        <a:pt x="1474" y="3767"/>
                      </a:lnTo>
                      <a:cubicBezTo>
                        <a:pt x="1424" y="3700"/>
                        <a:pt x="1373" y="3633"/>
                        <a:pt x="1323" y="3549"/>
                      </a:cubicBezTo>
                      <a:cubicBezTo>
                        <a:pt x="1323" y="3549"/>
                        <a:pt x="1323" y="3532"/>
                        <a:pt x="1306" y="3532"/>
                      </a:cubicBezTo>
                      <a:cubicBezTo>
                        <a:pt x="1240" y="3449"/>
                        <a:pt x="1173" y="3365"/>
                        <a:pt x="1139" y="3281"/>
                      </a:cubicBezTo>
                      <a:cubicBezTo>
                        <a:pt x="1139" y="3265"/>
                        <a:pt x="1122" y="3265"/>
                        <a:pt x="1122" y="3265"/>
                      </a:cubicBezTo>
                      <a:cubicBezTo>
                        <a:pt x="1072" y="3181"/>
                        <a:pt x="1005" y="3097"/>
                        <a:pt x="972" y="3013"/>
                      </a:cubicBezTo>
                      <a:cubicBezTo>
                        <a:pt x="905" y="2896"/>
                        <a:pt x="871" y="2813"/>
                        <a:pt x="804" y="2712"/>
                      </a:cubicBezTo>
                      <a:cubicBezTo>
                        <a:pt x="788" y="2695"/>
                        <a:pt x="788" y="2695"/>
                        <a:pt x="788" y="2679"/>
                      </a:cubicBezTo>
                      <a:lnTo>
                        <a:pt x="654" y="2428"/>
                      </a:lnTo>
                      <a:lnTo>
                        <a:pt x="537" y="2110"/>
                      </a:lnTo>
                      <a:lnTo>
                        <a:pt x="403" y="1792"/>
                      </a:lnTo>
                      <a:cubicBezTo>
                        <a:pt x="336" y="1641"/>
                        <a:pt x="302" y="1473"/>
                        <a:pt x="252" y="1306"/>
                      </a:cubicBezTo>
                      <a:lnTo>
                        <a:pt x="135" y="804"/>
                      </a:lnTo>
                      <a:cubicBezTo>
                        <a:pt x="118" y="704"/>
                        <a:pt x="85" y="586"/>
                        <a:pt x="68" y="469"/>
                      </a:cubicBezTo>
                      <a:cubicBezTo>
                        <a:pt x="51" y="369"/>
                        <a:pt x="51" y="268"/>
                        <a:pt x="34" y="185"/>
                      </a:cubicBezTo>
                      <a:lnTo>
                        <a:pt x="34" y="134"/>
                      </a:lnTo>
                      <a:cubicBezTo>
                        <a:pt x="34" y="101"/>
                        <a:pt x="1" y="34"/>
                        <a:pt x="1" y="0"/>
                      </a:cubicBezTo>
                      <a:cubicBezTo>
                        <a:pt x="1" y="34"/>
                        <a:pt x="1" y="84"/>
                        <a:pt x="34" y="118"/>
                      </a:cubicBezTo>
                      <a:cubicBezTo>
                        <a:pt x="51" y="218"/>
                        <a:pt x="51" y="335"/>
                        <a:pt x="68" y="436"/>
                      </a:cubicBezTo>
                      <a:cubicBezTo>
                        <a:pt x="68" y="469"/>
                        <a:pt x="85" y="536"/>
                        <a:pt x="85" y="586"/>
                      </a:cubicBezTo>
                      <a:cubicBezTo>
                        <a:pt x="85" y="637"/>
                        <a:pt x="118" y="704"/>
                        <a:pt x="135" y="770"/>
                      </a:cubicBezTo>
                      <a:cubicBezTo>
                        <a:pt x="152" y="854"/>
                        <a:pt x="168" y="955"/>
                        <a:pt x="202" y="1038"/>
                      </a:cubicBezTo>
                      <a:cubicBezTo>
                        <a:pt x="218" y="1139"/>
                        <a:pt x="252" y="1222"/>
                        <a:pt x="285" y="1340"/>
                      </a:cubicBezTo>
                      <a:cubicBezTo>
                        <a:pt x="302" y="1423"/>
                        <a:pt x="319" y="1507"/>
                        <a:pt x="369" y="1557"/>
                      </a:cubicBezTo>
                      <a:cubicBezTo>
                        <a:pt x="419" y="1725"/>
                        <a:pt x="486" y="1892"/>
                        <a:pt x="553" y="2043"/>
                      </a:cubicBezTo>
                      <a:cubicBezTo>
                        <a:pt x="570" y="2093"/>
                        <a:pt x="587" y="2143"/>
                        <a:pt x="620" y="2193"/>
                      </a:cubicBezTo>
                      <a:cubicBezTo>
                        <a:pt x="654" y="2277"/>
                        <a:pt x="670" y="2344"/>
                        <a:pt x="721" y="2428"/>
                      </a:cubicBezTo>
                      <a:cubicBezTo>
                        <a:pt x="721" y="2428"/>
                        <a:pt x="721" y="2444"/>
                        <a:pt x="737" y="2444"/>
                      </a:cubicBezTo>
                      <a:cubicBezTo>
                        <a:pt x="788" y="2528"/>
                        <a:pt x="821" y="2612"/>
                        <a:pt x="888" y="2695"/>
                      </a:cubicBezTo>
                      <a:lnTo>
                        <a:pt x="888" y="2712"/>
                      </a:lnTo>
                      <a:cubicBezTo>
                        <a:pt x="921" y="2779"/>
                        <a:pt x="955" y="2846"/>
                        <a:pt x="988" y="2880"/>
                      </a:cubicBezTo>
                      <a:cubicBezTo>
                        <a:pt x="1039" y="2930"/>
                        <a:pt x="1055" y="2980"/>
                        <a:pt x="1089" y="3030"/>
                      </a:cubicBezTo>
                      <a:cubicBezTo>
                        <a:pt x="1089" y="3047"/>
                        <a:pt x="1122" y="3047"/>
                        <a:pt x="1122" y="3064"/>
                      </a:cubicBezTo>
                      <a:cubicBezTo>
                        <a:pt x="1156" y="3147"/>
                        <a:pt x="1223" y="3214"/>
                        <a:pt x="1290" y="3298"/>
                      </a:cubicBezTo>
                      <a:cubicBezTo>
                        <a:pt x="1340" y="3382"/>
                        <a:pt x="1407" y="3449"/>
                        <a:pt x="1457" y="3516"/>
                      </a:cubicBezTo>
                      <a:cubicBezTo>
                        <a:pt x="1474" y="3532"/>
                        <a:pt x="1474" y="3549"/>
                        <a:pt x="1491" y="3549"/>
                      </a:cubicBezTo>
                      <a:cubicBezTo>
                        <a:pt x="1558" y="3633"/>
                        <a:pt x="1625" y="3700"/>
                        <a:pt x="1675" y="3767"/>
                      </a:cubicBezTo>
                      <a:cubicBezTo>
                        <a:pt x="1742" y="3850"/>
                        <a:pt x="1825" y="3901"/>
                        <a:pt x="1892" y="3968"/>
                      </a:cubicBezTo>
                      <a:lnTo>
                        <a:pt x="2076" y="4152"/>
                      </a:lnTo>
                      <a:cubicBezTo>
                        <a:pt x="2093" y="4185"/>
                        <a:pt x="2127" y="4185"/>
                        <a:pt x="2143" y="4202"/>
                      </a:cubicBezTo>
                      <a:cubicBezTo>
                        <a:pt x="2210" y="4269"/>
                        <a:pt x="2294" y="4319"/>
                        <a:pt x="2344" y="4386"/>
                      </a:cubicBezTo>
                      <a:lnTo>
                        <a:pt x="2595" y="4570"/>
                      </a:lnTo>
                      <a:cubicBezTo>
                        <a:pt x="2662" y="4620"/>
                        <a:pt x="2729" y="4687"/>
                        <a:pt x="2796" y="4721"/>
                      </a:cubicBezTo>
                      <a:cubicBezTo>
                        <a:pt x="2830" y="4738"/>
                        <a:pt x="2846" y="4771"/>
                        <a:pt x="2897" y="4788"/>
                      </a:cubicBezTo>
                      <a:cubicBezTo>
                        <a:pt x="2930" y="4804"/>
                        <a:pt x="2980" y="4855"/>
                        <a:pt x="3014" y="4871"/>
                      </a:cubicBezTo>
                      <a:cubicBezTo>
                        <a:pt x="3064" y="4888"/>
                        <a:pt x="3098" y="4938"/>
                        <a:pt x="3148" y="4955"/>
                      </a:cubicBezTo>
                      <a:cubicBezTo>
                        <a:pt x="3231" y="4989"/>
                        <a:pt x="3315" y="5056"/>
                        <a:pt x="3399" y="5106"/>
                      </a:cubicBezTo>
                      <a:cubicBezTo>
                        <a:pt x="3432" y="5122"/>
                        <a:pt x="3499" y="5156"/>
                        <a:pt x="3566" y="5189"/>
                      </a:cubicBezTo>
                      <a:cubicBezTo>
                        <a:pt x="3683" y="5240"/>
                        <a:pt x="3817" y="5307"/>
                        <a:pt x="3968" y="5374"/>
                      </a:cubicBezTo>
                      <a:cubicBezTo>
                        <a:pt x="4001" y="5390"/>
                        <a:pt x="4052" y="5407"/>
                        <a:pt x="4085" y="5407"/>
                      </a:cubicBezTo>
                      <a:cubicBezTo>
                        <a:pt x="4152" y="5441"/>
                        <a:pt x="4219" y="5457"/>
                        <a:pt x="4269" y="5491"/>
                      </a:cubicBezTo>
                      <a:cubicBezTo>
                        <a:pt x="4353" y="5524"/>
                        <a:pt x="4437" y="5558"/>
                        <a:pt x="4520" y="5574"/>
                      </a:cubicBezTo>
                      <a:cubicBezTo>
                        <a:pt x="4604" y="5608"/>
                        <a:pt x="4688" y="5625"/>
                        <a:pt x="4805" y="5658"/>
                      </a:cubicBezTo>
                      <a:lnTo>
                        <a:pt x="4822" y="5658"/>
                      </a:lnTo>
                      <a:cubicBezTo>
                        <a:pt x="4922" y="5692"/>
                        <a:pt x="5006" y="5708"/>
                        <a:pt x="5106" y="5725"/>
                      </a:cubicBezTo>
                      <a:lnTo>
                        <a:pt x="5140" y="5725"/>
                      </a:lnTo>
                      <a:cubicBezTo>
                        <a:pt x="5223" y="5742"/>
                        <a:pt x="5274" y="5742"/>
                        <a:pt x="5357" y="5775"/>
                      </a:cubicBezTo>
                      <a:cubicBezTo>
                        <a:pt x="5725" y="5826"/>
                        <a:pt x="6060" y="5859"/>
                        <a:pt x="6428" y="5859"/>
                      </a:cubicBezTo>
                      <a:lnTo>
                        <a:pt x="103780" y="5859"/>
                      </a:lnTo>
                      <a:cubicBezTo>
                        <a:pt x="103914" y="5859"/>
                        <a:pt x="104031" y="5859"/>
                        <a:pt x="104165" y="5826"/>
                      </a:cubicBezTo>
                      <a:cubicBezTo>
                        <a:pt x="104232" y="5826"/>
                        <a:pt x="104282" y="5826"/>
                        <a:pt x="104366" y="5809"/>
                      </a:cubicBezTo>
                      <a:cubicBezTo>
                        <a:pt x="104433" y="5809"/>
                        <a:pt x="104483" y="5792"/>
                        <a:pt x="104533" y="5792"/>
                      </a:cubicBezTo>
                      <a:lnTo>
                        <a:pt x="104617" y="5792"/>
                      </a:lnTo>
                      <a:cubicBezTo>
                        <a:pt x="104701" y="5775"/>
                        <a:pt x="104768" y="5775"/>
                        <a:pt x="104851" y="5742"/>
                      </a:cubicBezTo>
                      <a:lnTo>
                        <a:pt x="104868" y="5742"/>
                      </a:lnTo>
                      <a:cubicBezTo>
                        <a:pt x="104918" y="5742"/>
                        <a:pt x="104952" y="5725"/>
                        <a:pt x="105019" y="5725"/>
                      </a:cubicBezTo>
                      <a:cubicBezTo>
                        <a:pt x="105035" y="5725"/>
                        <a:pt x="105069" y="5708"/>
                        <a:pt x="105086" y="5708"/>
                      </a:cubicBezTo>
                      <a:lnTo>
                        <a:pt x="105102" y="5708"/>
                      </a:lnTo>
                      <a:cubicBezTo>
                        <a:pt x="105169" y="5692"/>
                        <a:pt x="105236" y="5692"/>
                        <a:pt x="105320" y="5658"/>
                      </a:cubicBezTo>
                      <a:cubicBezTo>
                        <a:pt x="105337" y="5658"/>
                        <a:pt x="105370" y="5641"/>
                        <a:pt x="105404" y="5641"/>
                      </a:cubicBezTo>
                      <a:cubicBezTo>
                        <a:pt x="105504" y="5625"/>
                        <a:pt x="105588" y="5591"/>
                        <a:pt x="105671" y="5558"/>
                      </a:cubicBezTo>
                      <a:cubicBezTo>
                        <a:pt x="105755" y="5541"/>
                        <a:pt x="105856" y="5491"/>
                        <a:pt x="105939" y="5474"/>
                      </a:cubicBezTo>
                      <a:lnTo>
                        <a:pt x="105956" y="5474"/>
                      </a:lnTo>
                      <a:cubicBezTo>
                        <a:pt x="106006" y="5457"/>
                        <a:pt x="106040" y="5424"/>
                        <a:pt x="106090" y="5424"/>
                      </a:cubicBezTo>
                      <a:lnTo>
                        <a:pt x="106107" y="5424"/>
                      </a:lnTo>
                      <a:cubicBezTo>
                        <a:pt x="106157" y="5407"/>
                        <a:pt x="106207" y="5390"/>
                        <a:pt x="106257" y="5374"/>
                      </a:cubicBezTo>
                      <a:lnTo>
                        <a:pt x="106274" y="5374"/>
                      </a:lnTo>
                      <a:lnTo>
                        <a:pt x="106659" y="5189"/>
                      </a:lnTo>
                      <a:cubicBezTo>
                        <a:pt x="106709" y="5156"/>
                        <a:pt x="106759" y="5122"/>
                        <a:pt x="106826" y="5106"/>
                      </a:cubicBezTo>
                      <a:cubicBezTo>
                        <a:pt x="106910" y="5056"/>
                        <a:pt x="106994" y="4989"/>
                        <a:pt x="107077" y="4955"/>
                      </a:cubicBezTo>
                      <a:cubicBezTo>
                        <a:pt x="107111" y="4922"/>
                        <a:pt x="107161" y="4905"/>
                        <a:pt x="107195" y="4871"/>
                      </a:cubicBezTo>
                      <a:cubicBezTo>
                        <a:pt x="107245" y="4855"/>
                        <a:pt x="107278" y="4821"/>
                        <a:pt x="107329" y="4788"/>
                      </a:cubicBezTo>
                      <a:cubicBezTo>
                        <a:pt x="107362" y="4771"/>
                        <a:pt x="107379" y="4738"/>
                        <a:pt x="107429" y="4721"/>
                      </a:cubicBezTo>
                      <a:cubicBezTo>
                        <a:pt x="107496" y="4687"/>
                        <a:pt x="107546" y="4637"/>
                        <a:pt x="107613" y="4570"/>
                      </a:cubicBezTo>
                      <a:lnTo>
                        <a:pt x="107864" y="4386"/>
                      </a:lnTo>
                      <a:cubicBezTo>
                        <a:pt x="107931" y="4353"/>
                        <a:pt x="107998" y="4286"/>
                        <a:pt x="108048" y="4235"/>
                      </a:cubicBezTo>
                      <a:lnTo>
                        <a:pt x="108082" y="4219"/>
                      </a:lnTo>
                      <a:cubicBezTo>
                        <a:pt x="108098" y="4202"/>
                        <a:pt x="108115" y="4168"/>
                        <a:pt x="108132" y="4168"/>
                      </a:cubicBezTo>
                      <a:lnTo>
                        <a:pt x="108165" y="4152"/>
                      </a:lnTo>
                      <a:cubicBezTo>
                        <a:pt x="108216" y="4085"/>
                        <a:pt x="108283" y="4051"/>
                        <a:pt x="108333" y="3984"/>
                      </a:cubicBezTo>
                      <a:lnTo>
                        <a:pt x="108417" y="3901"/>
                      </a:lnTo>
                      <a:lnTo>
                        <a:pt x="108500" y="3817"/>
                      </a:lnTo>
                      <a:cubicBezTo>
                        <a:pt x="108500" y="3817"/>
                        <a:pt x="108500" y="3800"/>
                        <a:pt x="108517" y="3800"/>
                      </a:cubicBezTo>
                      <a:cubicBezTo>
                        <a:pt x="108534" y="3783"/>
                        <a:pt x="108550" y="3750"/>
                        <a:pt x="108584" y="3716"/>
                      </a:cubicBezTo>
                      <a:cubicBezTo>
                        <a:pt x="108617" y="3666"/>
                        <a:pt x="108668" y="3616"/>
                        <a:pt x="108718" y="3549"/>
                      </a:cubicBezTo>
                      <a:cubicBezTo>
                        <a:pt x="108751" y="3532"/>
                        <a:pt x="108768" y="3516"/>
                        <a:pt x="108768" y="3482"/>
                      </a:cubicBezTo>
                      <a:cubicBezTo>
                        <a:pt x="108835" y="3432"/>
                        <a:pt x="108885" y="3348"/>
                        <a:pt x="108935" y="3281"/>
                      </a:cubicBezTo>
                      <a:cubicBezTo>
                        <a:pt x="108969" y="3214"/>
                        <a:pt x="109019" y="3181"/>
                        <a:pt x="109053" y="3114"/>
                      </a:cubicBezTo>
                      <a:lnTo>
                        <a:pt x="109086" y="3097"/>
                      </a:lnTo>
                      <a:cubicBezTo>
                        <a:pt x="109103" y="3047"/>
                        <a:pt x="109136" y="3013"/>
                        <a:pt x="109170" y="2963"/>
                      </a:cubicBezTo>
                      <a:cubicBezTo>
                        <a:pt x="109203" y="2896"/>
                        <a:pt x="109270" y="2813"/>
                        <a:pt x="109304" y="2729"/>
                      </a:cubicBezTo>
                      <a:lnTo>
                        <a:pt x="109337" y="2712"/>
                      </a:lnTo>
                      <a:lnTo>
                        <a:pt x="109421" y="2561"/>
                      </a:lnTo>
                      <a:cubicBezTo>
                        <a:pt x="109438" y="2545"/>
                        <a:pt x="109454" y="2511"/>
                        <a:pt x="109454" y="2478"/>
                      </a:cubicBezTo>
                      <a:cubicBezTo>
                        <a:pt x="109505" y="2428"/>
                        <a:pt x="109521" y="2361"/>
                        <a:pt x="109538" y="2310"/>
                      </a:cubicBezTo>
                      <a:cubicBezTo>
                        <a:pt x="109588" y="2227"/>
                        <a:pt x="109622" y="2177"/>
                        <a:pt x="109638" y="2093"/>
                      </a:cubicBezTo>
                      <a:cubicBezTo>
                        <a:pt x="109672" y="2026"/>
                        <a:pt x="109689" y="1959"/>
                        <a:pt x="109722" y="1925"/>
                      </a:cubicBezTo>
                      <a:cubicBezTo>
                        <a:pt x="109722" y="1892"/>
                        <a:pt x="109756" y="1875"/>
                        <a:pt x="109756" y="1858"/>
                      </a:cubicBezTo>
                      <a:lnTo>
                        <a:pt x="109806" y="1674"/>
                      </a:lnTo>
                      <a:cubicBezTo>
                        <a:pt x="109839" y="1624"/>
                        <a:pt x="109839" y="1591"/>
                        <a:pt x="109856" y="1540"/>
                      </a:cubicBezTo>
                      <a:cubicBezTo>
                        <a:pt x="109856" y="1540"/>
                        <a:pt x="109856" y="1524"/>
                        <a:pt x="109873" y="1524"/>
                      </a:cubicBezTo>
                      <a:cubicBezTo>
                        <a:pt x="109890" y="1457"/>
                        <a:pt x="109923" y="1373"/>
                        <a:pt x="109940" y="1306"/>
                      </a:cubicBezTo>
                      <a:cubicBezTo>
                        <a:pt x="109956" y="1222"/>
                        <a:pt x="109973" y="1172"/>
                        <a:pt x="110007" y="1088"/>
                      </a:cubicBezTo>
                      <a:lnTo>
                        <a:pt x="110007" y="1055"/>
                      </a:lnTo>
                      <a:lnTo>
                        <a:pt x="110023" y="971"/>
                      </a:lnTo>
                      <a:cubicBezTo>
                        <a:pt x="110040" y="921"/>
                        <a:pt x="110057" y="837"/>
                        <a:pt x="110057" y="754"/>
                      </a:cubicBezTo>
                      <a:lnTo>
                        <a:pt x="110057" y="720"/>
                      </a:lnTo>
                      <a:cubicBezTo>
                        <a:pt x="110090" y="670"/>
                        <a:pt x="110090" y="603"/>
                        <a:pt x="110090" y="536"/>
                      </a:cubicBezTo>
                      <a:cubicBezTo>
                        <a:pt x="110107" y="503"/>
                        <a:pt x="110107" y="436"/>
                        <a:pt x="110107" y="385"/>
                      </a:cubicBezTo>
                      <a:cubicBezTo>
                        <a:pt x="110090" y="302"/>
                        <a:pt x="110107" y="201"/>
                        <a:pt x="110107" y="10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5949013" y="4810450"/>
                  <a:ext cx="25" cy="8375"/>
                </a:xfrm>
                <a:custGeom>
                  <a:rect b="b" l="l" r="r" t="t"/>
                  <a:pathLst>
                    <a:path extrusionOk="0" h="335" w="1">
                      <a:moveTo>
                        <a:pt x="1" y="0"/>
                      </a:moveTo>
                      <a:lnTo>
                        <a:pt x="1" y="335"/>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5772013" y="838375"/>
                  <a:ext cx="177025" cy="4132350"/>
                </a:xfrm>
                <a:custGeom>
                  <a:rect b="b" l="l" r="r" t="t"/>
                  <a:pathLst>
                    <a:path extrusionOk="0" h="165294" w="7081">
                      <a:moveTo>
                        <a:pt x="7081" y="6395"/>
                      </a:moveTo>
                      <a:lnTo>
                        <a:pt x="7081" y="158883"/>
                      </a:lnTo>
                      <a:lnTo>
                        <a:pt x="7081" y="159067"/>
                      </a:lnTo>
                      <a:lnTo>
                        <a:pt x="7081" y="159101"/>
                      </a:lnTo>
                      <a:lnTo>
                        <a:pt x="7081" y="159218"/>
                      </a:lnTo>
                      <a:lnTo>
                        <a:pt x="7081" y="159369"/>
                      </a:lnTo>
                      <a:lnTo>
                        <a:pt x="7081" y="159402"/>
                      </a:lnTo>
                      <a:lnTo>
                        <a:pt x="7081" y="159452"/>
                      </a:lnTo>
                      <a:lnTo>
                        <a:pt x="7081" y="159469"/>
                      </a:lnTo>
                      <a:lnTo>
                        <a:pt x="7081" y="159536"/>
                      </a:lnTo>
                      <a:cubicBezTo>
                        <a:pt x="7064" y="159636"/>
                        <a:pt x="7064" y="159737"/>
                        <a:pt x="7047" y="159854"/>
                      </a:cubicBezTo>
                      <a:cubicBezTo>
                        <a:pt x="7047" y="159887"/>
                        <a:pt x="7014" y="159954"/>
                        <a:pt x="7014" y="159988"/>
                      </a:cubicBezTo>
                      <a:cubicBezTo>
                        <a:pt x="7014" y="160055"/>
                        <a:pt x="6997" y="160122"/>
                        <a:pt x="6997" y="160189"/>
                      </a:cubicBezTo>
                      <a:lnTo>
                        <a:pt x="6997" y="160205"/>
                      </a:lnTo>
                      <a:cubicBezTo>
                        <a:pt x="6980" y="160289"/>
                        <a:pt x="6980" y="160356"/>
                        <a:pt x="6963" y="160440"/>
                      </a:cubicBezTo>
                      <a:lnTo>
                        <a:pt x="6930" y="160523"/>
                      </a:lnTo>
                      <a:lnTo>
                        <a:pt x="6930" y="160540"/>
                      </a:lnTo>
                      <a:cubicBezTo>
                        <a:pt x="6913" y="160624"/>
                        <a:pt x="6896" y="160691"/>
                        <a:pt x="6880" y="160775"/>
                      </a:cubicBezTo>
                      <a:cubicBezTo>
                        <a:pt x="6846" y="160825"/>
                        <a:pt x="6830" y="160908"/>
                        <a:pt x="6813" y="160975"/>
                      </a:cubicBezTo>
                      <a:cubicBezTo>
                        <a:pt x="6813" y="160975"/>
                        <a:pt x="6813" y="160992"/>
                        <a:pt x="6796" y="160992"/>
                      </a:cubicBezTo>
                      <a:cubicBezTo>
                        <a:pt x="6763" y="161042"/>
                        <a:pt x="6763" y="161076"/>
                        <a:pt x="6746" y="161126"/>
                      </a:cubicBezTo>
                      <a:lnTo>
                        <a:pt x="6679" y="161310"/>
                      </a:lnTo>
                      <a:cubicBezTo>
                        <a:pt x="6662" y="161327"/>
                        <a:pt x="6662" y="161360"/>
                        <a:pt x="6662" y="161377"/>
                      </a:cubicBezTo>
                      <a:cubicBezTo>
                        <a:pt x="6645" y="161444"/>
                        <a:pt x="6629" y="161494"/>
                        <a:pt x="6578" y="161545"/>
                      </a:cubicBezTo>
                      <a:cubicBezTo>
                        <a:pt x="6545" y="161628"/>
                        <a:pt x="6511" y="161695"/>
                        <a:pt x="6478" y="161779"/>
                      </a:cubicBezTo>
                      <a:cubicBezTo>
                        <a:pt x="6461" y="161829"/>
                        <a:pt x="6411" y="161879"/>
                        <a:pt x="6394" y="161946"/>
                      </a:cubicBezTo>
                      <a:cubicBezTo>
                        <a:pt x="6378" y="161963"/>
                        <a:pt x="6378" y="161996"/>
                        <a:pt x="6344" y="162030"/>
                      </a:cubicBezTo>
                      <a:lnTo>
                        <a:pt x="6193" y="162147"/>
                      </a:lnTo>
                      <a:cubicBezTo>
                        <a:pt x="6193" y="162147"/>
                        <a:pt x="6193" y="162164"/>
                        <a:pt x="6160" y="162164"/>
                      </a:cubicBezTo>
                      <a:cubicBezTo>
                        <a:pt x="6126" y="162248"/>
                        <a:pt x="6076" y="162315"/>
                        <a:pt x="6026" y="162398"/>
                      </a:cubicBezTo>
                      <a:cubicBezTo>
                        <a:pt x="5993" y="162448"/>
                        <a:pt x="5959" y="162482"/>
                        <a:pt x="5942" y="162532"/>
                      </a:cubicBezTo>
                      <a:lnTo>
                        <a:pt x="5909" y="162549"/>
                      </a:lnTo>
                      <a:cubicBezTo>
                        <a:pt x="5875" y="162616"/>
                        <a:pt x="5825" y="162666"/>
                        <a:pt x="5792" y="162716"/>
                      </a:cubicBezTo>
                      <a:cubicBezTo>
                        <a:pt x="5725" y="162800"/>
                        <a:pt x="5675" y="162867"/>
                        <a:pt x="5624" y="162917"/>
                      </a:cubicBezTo>
                      <a:cubicBezTo>
                        <a:pt x="5608" y="162951"/>
                        <a:pt x="5608" y="162967"/>
                        <a:pt x="5574" y="162984"/>
                      </a:cubicBezTo>
                      <a:cubicBezTo>
                        <a:pt x="5541" y="163034"/>
                        <a:pt x="5490" y="163084"/>
                        <a:pt x="5423" y="163151"/>
                      </a:cubicBezTo>
                      <a:cubicBezTo>
                        <a:pt x="5407" y="163168"/>
                        <a:pt x="5390" y="163218"/>
                        <a:pt x="5373" y="163235"/>
                      </a:cubicBezTo>
                      <a:lnTo>
                        <a:pt x="5340" y="163252"/>
                      </a:lnTo>
                      <a:lnTo>
                        <a:pt x="5256" y="163336"/>
                      </a:lnTo>
                      <a:lnTo>
                        <a:pt x="5189" y="163419"/>
                      </a:lnTo>
                      <a:lnTo>
                        <a:pt x="5022" y="163587"/>
                      </a:lnTo>
                      <a:lnTo>
                        <a:pt x="4988" y="163603"/>
                      </a:lnTo>
                      <a:cubicBezTo>
                        <a:pt x="4972" y="163637"/>
                        <a:pt x="4955" y="163637"/>
                        <a:pt x="4938" y="163654"/>
                      </a:cubicBezTo>
                      <a:lnTo>
                        <a:pt x="4905" y="163670"/>
                      </a:lnTo>
                      <a:cubicBezTo>
                        <a:pt x="4854" y="163721"/>
                        <a:pt x="4787" y="163788"/>
                        <a:pt x="4720" y="163821"/>
                      </a:cubicBezTo>
                      <a:cubicBezTo>
                        <a:pt x="4637" y="163888"/>
                        <a:pt x="4570" y="163955"/>
                        <a:pt x="4469" y="164005"/>
                      </a:cubicBezTo>
                      <a:cubicBezTo>
                        <a:pt x="4402" y="164055"/>
                        <a:pt x="4352" y="164122"/>
                        <a:pt x="4285" y="164156"/>
                      </a:cubicBezTo>
                      <a:cubicBezTo>
                        <a:pt x="4235" y="164173"/>
                        <a:pt x="4218" y="164206"/>
                        <a:pt x="4185" y="164223"/>
                      </a:cubicBezTo>
                      <a:cubicBezTo>
                        <a:pt x="4135" y="164239"/>
                        <a:pt x="4101" y="164290"/>
                        <a:pt x="4051" y="164306"/>
                      </a:cubicBezTo>
                      <a:cubicBezTo>
                        <a:pt x="4001" y="164323"/>
                        <a:pt x="3967" y="164357"/>
                        <a:pt x="3934" y="164390"/>
                      </a:cubicBezTo>
                      <a:cubicBezTo>
                        <a:pt x="3850" y="164424"/>
                        <a:pt x="3766" y="164491"/>
                        <a:pt x="3666" y="164541"/>
                      </a:cubicBezTo>
                      <a:cubicBezTo>
                        <a:pt x="3632" y="164557"/>
                        <a:pt x="3565" y="164591"/>
                        <a:pt x="3515" y="164624"/>
                      </a:cubicBezTo>
                      <a:lnTo>
                        <a:pt x="3130" y="164809"/>
                      </a:lnTo>
                      <a:lnTo>
                        <a:pt x="3114" y="164809"/>
                      </a:lnTo>
                      <a:cubicBezTo>
                        <a:pt x="3063" y="164825"/>
                        <a:pt x="3013" y="164842"/>
                        <a:pt x="2963" y="164859"/>
                      </a:cubicBezTo>
                      <a:lnTo>
                        <a:pt x="2946" y="164859"/>
                      </a:lnTo>
                      <a:cubicBezTo>
                        <a:pt x="2896" y="164892"/>
                        <a:pt x="2862" y="164909"/>
                        <a:pt x="2812" y="164909"/>
                      </a:cubicBezTo>
                      <a:lnTo>
                        <a:pt x="2796" y="164909"/>
                      </a:lnTo>
                      <a:cubicBezTo>
                        <a:pt x="2712" y="164926"/>
                        <a:pt x="2611" y="164976"/>
                        <a:pt x="2528" y="164993"/>
                      </a:cubicBezTo>
                      <a:cubicBezTo>
                        <a:pt x="2444" y="165009"/>
                        <a:pt x="2327" y="165043"/>
                        <a:pt x="2260" y="165076"/>
                      </a:cubicBezTo>
                      <a:cubicBezTo>
                        <a:pt x="2226" y="165076"/>
                        <a:pt x="2193" y="165093"/>
                        <a:pt x="2176" y="165093"/>
                      </a:cubicBezTo>
                      <a:cubicBezTo>
                        <a:pt x="2109" y="165127"/>
                        <a:pt x="2042" y="165127"/>
                        <a:pt x="1959" y="165143"/>
                      </a:cubicBezTo>
                      <a:lnTo>
                        <a:pt x="1942" y="165143"/>
                      </a:lnTo>
                      <a:cubicBezTo>
                        <a:pt x="1908" y="165143"/>
                        <a:pt x="1892" y="165143"/>
                        <a:pt x="1875" y="165160"/>
                      </a:cubicBezTo>
                      <a:cubicBezTo>
                        <a:pt x="1841" y="165160"/>
                        <a:pt x="1791" y="165177"/>
                        <a:pt x="1724" y="165177"/>
                      </a:cubicBezTo>
                      <a:lnTo>
                        <a:pt x="1708" y="165177"/>
                      </a:lnTo>
                      <a:cubicBezTo>
                        <a:pt x="1624" y="165210"/>
                        <a:pt x="1557" y="165210"/>
                        <a:pt x="1473" y="165227"/>
                      </a:cubicBezTo>
                      <a:lnTo>
                        <a:pt x="1389" y="165227"/>
                      </a:lnTo>
                      <a:cubicBezTo>
                        <a:pt x="1339" y="165227"/>
                        <a:pt x="1272" y="165244"/>
                        <a:pt x="1222" y="165244"/>
                      </a:cubicBezTo>
                      <a:cubicBezTo>
                        <a:pt x="1172" y="165244"/>
                        <a:pt x="1105" y="165261"/>
                        <a:pt x="1021" y="165261"/>
                      </a:cubicBezTo>
                      <a:cubicBezTo>
                        <a:pt x="887" y="165261"/>
                        <a:pt x="770" y="165294"/>
                        <a:pt x="636" y="165294"/>
                      </a:cubicBezTo>
                      <a:lnTo>
                        <a:pt x="0" y="165294"/>
                      </a:lnTo>
                      <a:cubicBezTo>
                        <a:pt x="3532" y="165294"/>
                        <a:pt x="6394" y="162415"/>
                        <a:pt x="6394" y="158883"/>
                      </a:cubicBezTo>
                      <a:lnTo>
                        <a:pt x="6394" y="6395"/>
                      </a:lnTo>
                      <a:cubicBezTo>
                        <a:pt x="6394" y="2863"/>
                        <a:pt x="3532" y="1"/>
                        <a:pt x="0" y="1"/>
                      </a:cubicBezTo>
                      <a:lnTo>
                        <a:pt x="636" y="1"/>
                      </a:lnTo>
                      <a:cubicBezTo>
                        <a:pt x="1004" y="1"/>
                        <a:pt x="1356" y="17"/>
                        <a:pt x="1708" y="84"/>
                      </a:cubicBezTo>
                      <a:cubicBezTo>
                        <a:pt x="1791" y="101"/>
                        <a:pt x="1858" y="101"/>
                        <a:pt x="1942" y="118"/>
                      </a:cubicBezTo>
                      <a:lnTo>
                        <a:pt x="2260" y="185"/>
                      </a:lnTo>
                      <a:cubicBezTo>
                        <a:pt x="2360" y="202"/>
                        <a:pt x="2444" y="218"/>
                        <a:pt x="2528" y="269"/>
                      </a:cubicBezTo>
                      <a:cubicBezTo>
                        <a:pt x="2611" y="285"/>
                        <a:pt x="2712" y="335"/>
                        <a:pt x="2796" y="352"/>
                      </a:cubicBezTo>
                      <a:cubicBezTo>
                        <a:pt x="2862" y="369"/>
                        <a:pt x="2896" y="386"/>
                        <a:pt x="2963" y="419"/>
                      </a:cubicBezTo>
                      <a:cubicBezTo>
                        <a:pt x="3013" y="436"/>
                        <a:pt x="3063" y="453"/>
                        <a:pt x="3130" y="469"/>
                      </a:cubicBezTo>
                      <a:lnTo>
                        <a:pt x="3499" y="670"/>
                      </a:lnTo>
                      <a:cubicBezTo>
                        <a:pt x="3565" y="687"/>
                        <a:pt x="3616" y="720"/>
                        <a:pt x="3666" y="754"/>
                      </a:cubicBezTo>
                      <a:cubicBezTo>
                        <a:pt x="3750" y="787"/>
                        <a:pt x="3833" y="838"/>
                        <a:pt x="3917" y="888"/>
                      </a:cubicBezTo>
                      <a:cubicBezTo>
                        <a:pt x="3967" y="921"/>
                        <a:pt x="4001" y="938"/>
                        <a:pt x="4051" y="972"/>
                      </a:cubicBezTo>
                      <a:cubicBezTo>
                        <a:pt x="4084" y="1005"/>
                        <a:pt x="4135" y="1039"/>
                        <a:pt x="4168" y="1055"/>
                      </a:cubicBezTo>
                      <a:cubicBezTo>
                        <a:pt x="4218" y="1089"/>
                        <a:pt x="4235" y="1105"/>
                        <a:pt x="4285" y="1139"/>
                      </a:cubicBezTo>
                      <a:cubicBezTo>
                        <a:pt x="4335" y="1189"/>
                        <a:pt x="4402" y="1223"/>
                        <a:pt x="4469" y="1290"/>
                      </a:cubicBezTo>
                      <a:lnTo>
                        <a:pt x="4720" y="1474"/>
                      </a:lnTo>
                      <a:cubicBezTo>
                        <a:pt x="4787" y="1541"/>
                        <a:pt x="4871" y="1608"/>
                        <a:pt x="4921" y="1641"/>
                      </a:cubicBezTo>
                      <a:cubicBezTo>
                        <a:pt x="4955" y="1675"/>
                        <a:pt x="4972" y="1691"/>
                        <a:pt x="4988" y="1691"/>
                      </a:cubicBezTo>
                      <a:lnTo>
                        <a:pt x="5172" y="1875"/>
                      </a:lnTo>
                      <a:cubicBezTo>
                        <a:pt x="5239" y="1942"/>
                        <a:pt x="5306" y="2009"/>
                        <a:pt x="5340" y="2060"/>
                      </a:cubicBezTo>
                      <a:cubicBezTo>
                        <a:pt x="5373" y="2093"/>
                        <a:pt x="5390" y="2110"/>
                        <a:pt x="5407" y="2143"/>
                      </a:cubicBezTo>
                      <a:cubicBezTo>
                        <a:pt x="5457" y="2193"/>
                        <a:pt x="5490" y="2260"/>
                        <a:pt x="5557" y="2311"/>
                      </a:cubicBezTo>
                      <a:lnTo>
                        <a:pt x="5591" y="2361"/>
                      </a:lnTo>
                      <a:cubicBezTo>
                        <a:pt x="5658" y="2445"/>
                        <a:pt x="5725" y="2512"/>
                        <a:pt x="5758" y="2562"/>
                      </a:cubicBezTo>
                      <a:lnTo>
                        <a:pt x="5892" y="2763"/>
                      </a:lnTo>
                      <a:cubicBezTo>
                        <a:pt x="5909" y="2796"/>
                        <a:pt x="5959" y="2846"/>
                        <a:pt x="5976" y="2880"/>
                      </a:cubicBezTo>
                      <a:cubicBezTo>
                        <a:pt x="6009" y="2963"/>
                        <a:pt x="6076" y="3030"/>
                        <a:pt x="6126" y="3114"/>
                      </a:cubicBezTo>
                      <a:cubicBezTo>
                        <a:pt x="6160" y="3181"/>
                        <a:pt x="6177" y="3231"/>
                        <a:pt x="6227" y="3281"/>
                      </a:cubicBezTo>
                      <a:cubicBezTo>
                        <a:pt x="6244" y="3298"/>
                        <a:pt x="6260" y="3348"/>
                        <a:pt x="6260" y="3365"/>
                      </a:cubicBezTo>
                      <a:cubicBezTo>
                        <a:pt x="6311" y="3432"/>
                        <a:pt x="6327" y="3466"/>
                        <a:pt x="6344" y="3533"/>
                      </a:cubicBezTo>
                      <a:cubicBezTo>
                        <a:pt x="6394" y="3616"/>
                        <a:pt x="6428" y="3683"/>
                        <a:pt x="6461" y="3767"/>
                      </a:cubicBezTo>
                      <a:cubicBezTo>
                        <a:pt x="6478" y="3817"/>
                        <a:pt x="6495" y="3884"/>
                        <a:pt x="6545" y="3934"/>
                      </a:cubicBezTo>
                      <a:cubicBezTo>
                        <a:pt x="6578" y="4051"/>
                        <a:pt x="6645" y="4185"/>
                        <a:pt x="6679" y="4303"/>
                      </a:cubicBezTo>
                      <a:cubicBezTo>
                        <a:pt x="6712" y="4369"/>
                        <a:pt x="6729" y="4453"/>
                        <a:pt x="6746" y="4520"/>
                      </a:cubicBezTo>
                      <a:lnTo>
                        <a:pt x="6813" y="4771"/>
                      </a:lnTo>
                      <a:cubicBezTo>
                        <a:pt x="6830" y="4872"/>
                        <a:pt x="6846" y="4972"/>
                        <a:pt x="6896" y="5073"/>
                      </a:cubicBezTo>
                      <a:cubicBezTo>
                        <a:pt x="6913" y="5139"/>
                        <a:pt x="6913" y="5206"/>
                        <a:pt x="6913" y="5273"/>
                      </a:cubicBezTo>
                      <a:cubicBezTo>
                        <a:pt x="6930" y="5307"/>
                        <a:pt x="6930" y="5374"/>
                        <a:pt x="6930" y="5407"/>
                      </a:cubicBezTo>
                      <a:cubicBezTo>
                        <a:pt x="6963" y="5524"/>
                        <a:pt x="6963" y="5625"/>
                        <a:pt x="6980" y="5725"/>
                      </a:cubicBezTo>
                      <a:lnTo>
                        <a:pt x="6980" y="5809"/>
                      </a:lnTo>
                      <a:cubicBezTo>
                        <a:pt x="6980" y="5893"/>
                        <a:pt x="6997" y="5960"/>
                        <a:pt x="6997" y="6043"/>
                      </a:cubicBezTo>
                      <a:lnTo>
                        <a:pt x="6997" y="6161"/>
                      </a:lnTo>
                      <a:lnTo>
                        <a:pt x="6997" y="6194"/>
                      </a:lnTo>
                      <a:cubicBezTo>
                        <a:pt x="7081" y="6278"/>
                        <a:pt x="7081" y="6328"/>
                        <a:pt x="7081" y="639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3341138" y="1245550"/>
                  <a:ext cx="2461450" cy="3277000"/>
                </a:xfrm>
                <a:custGeom>
                  <a:rect b="b" l="l" r="r" t="t"/>
                  <a:pathLst>
                    <a:path extrusionOk="0" h="131080" w="98458">
                      <a:moveTo>
                        <a:pt x="1" y="0"/>
                      </a:moveTo>
                      <a:lnTo>
                        <a:pt x="98457" y="0"/>
                      </a:lnTo>
                      <a:lnTo>
                        <a:pt x="98457" y="131080"/>
                      </a:lnTo>
                      <a:lnTo>
                        <a:pt x="1" y="13108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3329013" y="1233000"/>
                  <a:ext cx="2485700" cy="3300850"/>
                </a:xfrm>
                <a:custGeom>
                  <a:rect b="b" l="l" r="r" t="t"/>
                  <a:pathLst>
                    <a:path extrusionOk="0" h="132034" w="99428">
                      <a:moveTo>
                        <a:pt x="99109" y="0"/>
                      </a:moveTo>
                      <a:lnTo>
                        <a:pt x="319" y="0"/>
                      </a:lnTo>
                      <a:cubicBezTo>
                        <a:pt x="151" y="0"/>
                        <a:pt x="0" y="151"/>
                        <a:pt x="0" y="318"/>
                      </a:cubicBezTo>
                      <a:lnTo>
                        <a:pt x="0" y="131716"/>
                      </a:lnTo>
                      <a:cubicBezTo>
                        <a:pt x="0" y="131883"/>
                        <a:pt x="151" y="132034"/>
                        <a:pt x="319" y="132034"/>
                      </a:cubicBezTo>
                      <a:lnTo>
                        <a:pt x="99109" y="132034"/>
                      </a:lnTo>
                      <a:cubicBezTo>
                        <a:pt x="99277" y="132034"/>
                        <a:pt x="99428" y="131883"/>
                        <a:pt x="99428" y="131716"/>
                      </a:cubicBezTo>
                      <a:lnTo>
                        <a:pt x="99428" y="318"/>
                      </a:lnTo>
                      <a:cubicBezTo>
                        <a:pt x="99428" y="151"/>
                        <a:pt x="99310" y="0"/>
                        <a:pt x="99109" y="0"/>
                      </a:cubicBezTo>
                      <a:close/>
                      <a:moveTo>
                        <a:pt x="98942" y="131565"/>
                      </a:moveTo>
                      <a:lnTo>
                        <a:pt x="486" y="131565"/>
                      </a:lnTo>
                      <a:lnTo>
                        <a:pt x="486" y="502"/>
                      </a:lnTo>
                      <a:lnTo>
                        <a:pt x="98942" y="502"/>
                      </a:lnTo>
                      <a:close/>
                    </a:path>
                  </a:pathLst>
                </a:custGeom>
                <a:solidFill>
                  <a:srgbClr val="EAE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4464713" y="4686575"/>
                  <a:ext cx="214300" cy="214275"/>
                </a:xfrm>
                <a:custGeom>
                  <a:rect b="b" l="l" r="r" t="t"/>
                  <a:pathLst>
                    <a:path extrusionOk="0" h="8571" w="8572">
                      <a:moveTo>
                        <a:pt x="8571" y="4286"/>
                      </a:moveTo>
                      <a:cubicBezTo>
                        <a:pt x="8571" y="6662"/>
                        <a:pt x="6663" y="8571"/>
                        <a:pt x="4286" y="8571"/>
                      </a:cubicBezTo>
                      <a:cubicBezTo>
                        <a:pt x="1909" y="8571"/>
                        <a:pt x="1" y="6662"/>
                        <a:pt x="1" y="4286"/>
                      </a:cubicBezTo>
                      <a:cubicBezTo>
                        <a:pt x="1" y="1909"/>
                        <a:pt x="1909" y="1"/>
                        <a:pt x="4286" y="1"/>
                      </a:cubicBezTo>
                      <a:cubicBezTo>
                        <a:pt x="6663" y="1"/>
                        <a:pt x="8571" y="1909"/>
                        <a:pt x="8571" y="4286"/>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4464713" y="4686575"/>
                  <a:ext cx="212200" cy="212175"/>
                </a:xfrm>
                <a:custGeom>
                  <a:rect b="b" l="l" r="r" t="t"/>
                  <a:pathLst>
                    <a:path extrusionOk="0" h="8487" w="8488">
                      <a:moveTo>
                        <a:pt x="8487" y="4252"/>
                      </a:moveTo>
                      <a:cubicBezTo>
                        <a:pt x="8487" y="6595"/>
                        <a:pt x="6596" y="8487"/>
                        <a:pt x="4236" y="8487"/>
                      </a:cubicBezTo>
                      <a:cubicBezTo>
                        <a:pt x="1892" y="8487"/>
                        <a:pt x="1" y="6595"/>
                        <a:pt x="1" y="4252"/>
                      </a:cubicBezTo>
                      <a:cubicBezTo>
                        <a:pt x="1" y="1892"/>
                        <a:pt x="1892" y="1"/>
                        <a:pt x="4236" y="1"/>
                      </a:cubicBezTo>
                      <a:cubicBezTo>
                        <a:pt x="6596" y="1"/>
                        <a:pt x="8487" y="1892"/>
                        <a:pt x="8487" y="42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4470988" y="4700250"/>
                  <a:ext cx="200075" cy="185275"/>
                </a:xfrm>
                <a:custGeom>
                  <a:rect b="b" l="l" r="r" t="t"/>
                  <a:pathLst>
                    <a:path extrusionOk="0" h="7411" w="8003">
                      <a:moveTo>
                        <a:pt x="3995" y="0"/>
                      </a:moveTo>
                      <a:cubicBezTo>
                        <a:pt x="2234" y="0"/>
                        <a:pt x="666" y="1261"/>
                        <a:pt x="353" y="3069"/>
                      </a:cubicBezTo>
                      <a:cubicBezTo>
                        <a:pt x="1" y="5078"/>
                        <a:pt x="1340" y="7003"/>
                        <a:pt x="3349" y="7354"/>
                      </a:cubicBezTo>
                      <a:cubicBezTo>
                        <a:pt x="3566" y="7392"/>
                        <a:pt x="3782" y="7410"/>
                        <a:pt x="3995" y="7410"/>
                      </a:cubicBezTo>
                      <a:cubicBezTo>
                        <a:pt x="5766" y="7410"/>
                        <a:pt x="7322" y="6149"/>
                        <a:pt x="7651" y="4341"/>
                      </a:cubicBezTo>
                      <a:cubicBezTo>
                        <a:pt x="8002" y="2333"/>
                        <a:pt x="6663" y="408"/>
                        <a:pt x="4638" y="56"/>
                      </a:cubicBezTo>
                      <a:cubicBezTo>
                        <a:pt x="4422" y="18"/>
                        <a:pt x="4207" y="0"/>
                        <a:pt x="3995" y="0"/>
                      </a:cubicBez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4473513" y="4702850"/>
                  <a:ext cx="194600" cy="180075"/>
                </a:xfrm>
                <a:custGeom>
                  <a:rect b="b" l="l" r="r" t="t"/>
                  <a:pathLst>
                    <a:path extrusionOk="0" h="7203" w="7784">
                      <a:moveTo>
                        <a:pt x="3906" y="0"/>
                      </a:moveTo>
                      <a:cubicBezTo>
                        <a:pt x="2187" y="0"/>
                        <a:pt x="666" y="1230"/>
                        <a:pt x="352" y="2982"/>
                      </a:cubicBezTo>
                      <a:cubicBezTo>
                        <a:pt x="0" y="4940"/>
                        <a:pt x="1306" y="6798"/>
                        <a:pt x="3264" y="7150"/>
                      </a:cubicBezTo>
                      <a:cubicBezTo>
                        <a:pt x="3471" y="7185"/>
                        <a:pt x="3676" y="7202"/>
                        <a:pt x="3879" y="7202"/>
                      </a:cubicBezTo>
                      <a:cubicBezTo>
                        <a:pt x="5601" y="7202"/>
                        <a:pt x="7133" y="5972"/>
                        <a:pt x="7432" y="4220"/>
                      </a:cubicBezTo>
                      <a:cubicBezTo>
                        <a:pt x="7784" y="2262"/>
                        <a:pt x="6478" y="404"/>
                        <a:pt x="4520" y="53"/>
                      </a:cubicBezTo>
                      <a:cubicBezTo>
                        <a:pt x="4313" y="17"/>
                        <a:pt x="4108" y="0"/>
                        <a:pt x="3906" y="0"/>
                      </a:cubicBezTo>
                      <a:close/>
                    </a:path>
                  </a:pathLst>
                </a:cu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3193438" y="838800"/>
                  <a:ext cx="177875" cy="4131925"/>
                </a:xfrm>
                <a:custGeom>
                  <a:rect b="b" l="l" r="r" t="t"/>
                  <a:pathLst>
                    <a:path extrusionOk="0" h="165277" w="7115">
                      <a:moveTo>
                        <a:pt x="7114" y="165277"/>
                      </a:moveTo>
                      <a:lnTo>
                        <a:pt x="6461" y="165277"/>
                      </a:lnTo>
                      <a:cubicBezTo>
                        <a:pt x="6110" y="165277"/>
                        <a:pt x="5758" y="165244"/>
                        <a:pt x="5407" y="165193"/>
                      </a:cubicBezTo>
                      <a:cubicBezTo>
                        <a:pt x="5323" y="165160"/>
                        <a:pt x="5256" y="165160"/>
                        <a:pt x="5172" y="165143"/>
                      </a:cubicBezTo>
                      <a:lnTo>
                        <a:pt x="5156" y="165143"/>
                      </a:lnTo>
                      <a:cubicBezTo>
                        <a:pt x="5038" y="165126"/>
                        <a:pt x="4955" y="165110"/>
                        <a:pt x="4854" y="165076"/>
                      </a:cubicBezTo>
                      <a:lnTo>
                        <a:pt x="4838" y="165076"/>
                      </a:lnTo>
                      <a:cubicBezTo>
                        <a:pt x="4754" y="165059"/>
                        <a:pt x="4653" y="165043"/>
                        <a:pt x="4570" y="164992"/>
                      </a:cubicBezTo>
                      <a:cubicBezTo>
                        <a:pt x="4486" y="164976"/>
                        <a:pt x="4402" y="164942"/>
                        <a:pt x="4319" y="164909"/>
                      </a:cubicBezTo>
                      <a:cubicBezTo>
                        <a:pt x="4252" y="164892"/>
                        <a:pt x="4185" y="164875"/>
                        <a:pt x="4118" y="164825"/>
                      </a:cubicBezTo>
                      <a:cubicBezTo>
                        <a:pt x="4084" y="164808"/>
                        <a:pt x="4034" y="164792"/>
                        <a:pt x="4001" y="164792"/>
                      </a:cubicBezTo>
                      <a:cubicBezTo>
                        <a:pt x="3867" y="164725"/>
                        <a:pt x="3733" y="164658"/>
                        <a:pt x="3599" y="164607"/>
                      </a:cubicBezTo>
                      <a:cubicBezTo>
                        <a:pt x="3565" y="164574"/>
                        <a:pt x="3499" y="164540"/>
                        <a:pt x="3432" y="164524"/>
                      </a:cubicBezTo>
                      <a:cubicBezTo>
                        <a:pt x="3348" y="164474"/>
                        <a:pt x="3264" y="164407"/>
                        <a:pt x="3181" y="164373"/>
                      </a:cubicBezTo>
                      <a:cubicBezTo>
                        <a:pt x="3147" y="164356"/>
                        <a:pt x="3097" y="164323"/>
                        <a:pt x="3063" y="164289"/>
                      </a:cubicBezTo>
                      <a:cubicBezTo>
                        <a:pt x="3013" y="164273"/>
                        <a:pt x="2980" y="164239"/>
                        <a:pt x="2929" y="164206"/>
                      </a:cubicBezTo>
                      <a:cubicBezTo>
                        <a:pt x="2896" y="164189"/>
                        <a:pt x="2862" y="164156"/>
                        <a:pt x="2829" y="164139"/>
                      </a:cubicBezTo>
                      <a:cubicBezTo>
                        <a:pt x="2762" y="164105"/>
                        <a:pt x="2695" y="164055"/>
                        <a:pt x="2645" y="163988"/>
                      </a:cubicBezTo>
                      <a:lnTo>
                        <a:pt x="2394" y="163804"/>
                      </a:lnTo>
                      <a:cubicBezTo>
                        <a:pt x="2327" y="163737"/>
                        <a:pt x="2243" y="163687"/>
                        <a:pt x="2176" y="163620"/>
                      </a:cubicBezTo>
                      <a:cubicBezTo>
                        <a:pt x="2159" y="163603"/>
                        <a:pt x="2143" y="163570"/>
                        <a:pt x="2109" y="163570"/>
                      </a:cubicBezTo>
                      <a:lnTo>
                        <a:pt x="1925" y="163386"/>
                      </a:lnTo>
                      <a:lnTo>
                        <a:pt x="1724" y="163185"/>
                      </a:lnTo>
                      <a:cubicBezTo>
                        <a:pt x="1657" y="163118"/>
                        <a:pt x="1590" y="163034"/>
                        <a:pt x="1523" y="162967"/>
                      </a:cubicBezTo>
                      <a:lnTo>
                        <a:pt x="1490" y="162934"/>
                      </a:lnTo>
                      <a:cubicBezTo>
                        <a:pt x="1423" y="162867"/>
                        <a:pt x="1356" y="162783"/>
                        <a:pt x="1323" y="162716"/>
                      </a:cubicBezTo>
                      <a:cubicBezTo>
                        <a:pt x="1256" y="162632"/>
                        <a:pt x="1222" y="162565"/>
                        <a:pt x="1155" y="162482"/>
                      </a:cubicBezTo>
                      <a:cubicBezTo>
                        <a:pt x="1138" y="162465"/>
                        <a:pt x="1138" y="162465"/>
                        <a:pt x="1138" y="162448"/>
                      </a:cubicBezTo>
                      <a:cubicBezTo>
                        <a:pt x="1088" y="162398"/>
                        <a:pt x="1071" y="162348"/>
                        <a:pt x="1021" y="162298"/>
                      </a:cubicBezTo>
                      <a:cubicBezTo>
                        <a:pt x="988" y="162231"/>
                        <a:pt x="971" y="162180"/>
                        <a:pt x="921" y="162130"/>
                      </a:cubicBezTo>
                      <a:lnTo>
                        <a:pt x="921" y="162113"/>
                      </a:lnTo>
                      <a:cubicBezTo>
                        <a:pt x="887" y="162030"/>
                        <a:pt x="837" y="161946"/>
                        <a:pt x="770" y="161862"/>
                      </a:cubicBezTo>
                      <a:cubicBezTo>
                        <a:pt x="770" y="161862"/>
                        <a:pt x="770" y="161829"/>
                        <a:pt x="753" y="161829"/>
                      </a:cubicBezTo>
                      <a:cubicBezTo>
                        <a:pt x="720" y="161762"/>
                        <a:pt x="670" y="161695"/>
                        <a:pt x="653" y="161611"/>
                      </a:cubicBezTo>
                      <a:cubicBezTo>
                        <a:pt x="636" y="161561"/>
                        <a:pt x="603" y="161494"/>
                        <a:pt x="586" y="161461"/>
                      </a:cubicBezTo>
                      <a:cubicBezTo>
                        <a:pt x="502" y="161310"/>
                        <a:pt x="435" y="161143"/>
                        <a:pt x="402" y="160975"/>
                      </a:cubicBezTo>
                      <a:cubicBezTo>
                        <a:pt x="385" y="160891"/>
                        <a:pt x="352" y="160825"/>
                        <a:pt x="318" y="160741"/>
                      </a:cubicBezTo>
                      <a:cubicBezTo>
                        <a:pt x="301" y="160640"/>
                        <a:pt x="251" y="160557"/>
                        <a:pt x="235" y="160456"/>
                      </a:cubicBezTo>
                      <a:cubicBezTo>
                        <a:pt x="218" y="160373"/>
                        <a:pt x="184" y="160272"/>
                        <a:pt x="168" y="160188"/>
                      </a:cubicBezTo>
                      <a:cubicBezTo>
                        <a:pt x="151" y="160122"/>
                        <a:pt x="151" y="160055"/>
                        <a:pt x="134" y="160004"/>
                      </a:cubicBezTo>
                      <a:cubicBezTo>
                        <a:pt x="101" y="159954"/>
                        <a:pt x="101" y="159887"/>
                        <a:pt x="101" y="159854"/>
                      </a:cubicBezTo>
                      <a:cubicBezTo>
                        <a:pt x="84" y="159737"/>
                        <a:pt x="84" y="159636"/>
                        <a:pt x="67" y="159536"/>
                      </a:cubicBezTo>
                      <a:cubicBezTo>
                        <a:pt x="67" y="159485"/>
                        <a:pt x="67" y="159452"/>
                        <a:pt x="50" y="159402"/>
                      </a:cubicBezTo>
                      <a:cubicBezTo>
                        <a:pt x="50" y="159352"/>
                        <a:pt x="17" y="159285"/>
                        <a:pt x="17" y="159218"/>
                      </a:cubicBezTo>
                      <a:cubicBezTo>
                        <a:pt x="17" y="159117"/>
                        <a:pt x="0" y="159017"/>
                        <a:pt x="0" y="158883"/>
                      </a:cubicBezTo>
                      <a:lnTo>
                        <a:pt x="0" y="6378"/>
                      </a:lnTo>
                      <a:cubicBezTo>
                        <a:pt x="0" y="6277"/>
                        <a:pt x="0" y="6177"/>
                        <a:pt x="17" y="6043"/>
                      </a:cubicBezTo>
                      <a:cubicBezTo>
                        <a:pt x="17" y="5976"/>
                        <a:pt x="17" y="5926"/>
                        <a:pt x="50" y="5859"/>
                      </a:cubicBezTo>
                      <a:cubicBezTo>
                        <a:pt x="50" y="5809"/>
                        <a:pt x="50" y="5775"/>
                        <a:pt x="67" y="5725"/>
                      </a:cubicBezTo>
                      <a:cubicBezTo>
                        <a:pt x="84" y="5625"/>
                        <a:pt x="84" y="5524"/>
                        <a:pt x="101" y="5424"/>
                      </a:cubicBezTo>
                      <a:cubicBezTo>
                        <a:pt x="101" y="5374"/>
                        <a:pt x="134" y="5307"/>
                        <a:pt x="134" y="5273"/>
                      </a:cubicBezTo>
                      <a:cubicBezTo>
                        <a:pt x="134" y="5206"/>
                        <a:pt x="151" y="5139"/>
                        <a:pt x="168" y="5089"/>
                      </a:cubicBezTo>
                      <a:cubicBezTo>
                        <a:pt x="184" y="5005"/>
                        <a:pt x="218" y="4888"/>
                        <a:pt x="235" y="4804"/>
                      </a:cubicBezTo>
                      <a:cubicBezTo>
                        <a:pt x="251" y="4704"/>
                        <a:pt x="301" y="4620"/>
                        <a:pt x="318" y="4520"/>
                      </a:cubicBezTo>
                      <a:cubicBezTo>
                        <a:pt x="335" y="4436"/>
                        <a:pt x="352" y="4352"/>
                        <a:pt x="402" y="4286"/>
                      </a:cubicBezTo>
                      <a:cubicBezTo>
                        <a:pt x="469" y="4118"/>
                        <a:pt x="519" y="3951"/>
                        <a:pt x="586" y="3800"/>
                      </a:cubicBezTo>
                      <a:cubicBezTo>
                        <a:pt x="603" y="3767"/>
                        <a:pt x="636" y="3700"/>
                        <a:pt x="653" y="3666"/>
                      </a:cubicBezTo>
                      <a:cubicBezTo>
                        <a:pt x="686" y="3566"/>
                        <a:pt x="720" y="3516"/>
                        <a:pt x="753" y="3432"/>
                      </a:cubicBezTo>
                      <a:cubicBezTo>
                        <a:pt x="753" y="3432"/>
                        <a:pt x="753" y="3415"/>
                        <a:pt x="770" y="3415"/>
                      </a:cubicBezTo>
                      <a:cubicBezTo>
                        <a:pt x="820" y="3331"/>
                        <a:pt x="854" y="3248"/>
                        <a:pt x="921" y="3164"/>
                      </a:cubicBezTo>
                      <a:lnTo>
                        <a:pt x="921" y="3164"/>
                      </a:lnTo>
                      <a:cubicBezTo>
                        <a:pt x="971" y="3097"/>
                        <a:pt x="988" y="3030"/>
                        <a:pt x="1021" y="2997"/>
                      </a:cubicBezTo>
                      <a:cubicBezTo>
                        <a:pt x="1071" y="2946"/>
                        <a:pt x="1088" y="2879"/>
                        <a:pt x="1138" y="2846"/>
                      </a:cubicBezTo>
                      <a:cubicBezTo>
                        <a:pt x="1138" y="2829"/>
                        <a:pt x="1155" y="2829"/>
                        <a:pt x="1155" y="2796"/>
                      </a:cubicBezTo>
                      <a:cubicBezTo>
                        <a:pt x="1189" y="2712"/>
                        <a:pt x="1256" y="2662"/>
                        <a:pt x="1323" y="2578"/>
                      </a:cubicBezTo>
                      <a:cubicBezTo>
                        <a:pt x="1389" y="2495"/>
                        <a:pt x="1440" y="2428"/>
                        <a:pt x="1490" y="2361"/>
                      </a:cubicBezTo>
                      <a:cubicBezTo>
                        <a:pt x="1507" y="2344"/>
                        <a:pt x="1507" y="2327"/>
                        <a:pt x="1523" y="2327"/>
                      </a:cubicBezTo>
                      <a:cubicBezTo>
                        <a:pt x="1590" y="2260"/>
                        <a:pt x="1657" y="2176"/>
                        <a:pt x="1724" y="2110"/>
                      </a:cubicBezTo>
                      <a:cubicBezTo>
                        <a:pt x="1774" y="2026"/>
                        <a:pt x="1858" y="1959"/>
                        <a:pt x="1925" y="1875"/>
                      </a:cubicBezTo>
                      <a:lnTo>
                        <a:pt x="2109" y="1691"/>
                      </a:lnTo>
                      <a:cubicBezTo>
                        <a:pt x="2143" y="1674"/>
                        <a:pt x="2159" y="1658"/>
                        <a:pt x="2176" y="1658"/>
                      </a:cubicBezTo>
                      <a:cubicBezTo>
                        <a:pt x="2243" y="1591"/>
                        <a:pt x="2327" y="1524"/>
                        <a:pt x="2394" y="1490"/>
                      </a:cubicBezTo>
                      <a:lnTo>
                        <a:pt x="2645" y="1289"/>
                      </a:lnTo>
                      <a:cubicBezTo>
                        <a:pt x="2695" y="1256"/>
                        <a:pt x="2762" y="1189"/>
                        <a:pt x="2829" y="1155"/>
                      </a:cubicBezTo>
                      <a:cubicBezTo>
                        <a:pt x="2862" y="1122"/>
                        <a:pt x="2896" y="1105"/>
                        <a:pt x="2929" y="1055"/>
                      </a:cubicBezTo>
                      <a:cubicBezTo>
                        <a:pt x="2980" y="1038"/>
                        <a:pt x="3013" y="1005"/>
                        <a:pt x="3063" y="971"/>
                      </a:cubicBezTo>
                      <a:cubicBezTo>
                        <a:pt x="3097" y="955"/>
                        <a:pt x="3147" y="921"/>
                        <a:pt x="3181" y="888"/>
                      </a:cubicBezTo>
                      <a:cubicBezTo>
                        <a:pt x="3264" y="854"/>
                        <a:pt x="3348" y="787"/>
                        <a:pt x="3432" y="754"/>
                      </a:cubicBezTo>
                      <a:cubicBezTo>
                        <a:pt x="3482" y="720"/>
                        <a:pt x="3532" y="687"/>
                        <a:pt x="3599" y="670"/>
                      </a:cubicBezTo>
                      <a:cubicBezTo>
                        <a:pt x="3733" y="603"/>
                        <a:pt x="3850" y="536"/>
                        <a:pt x="4001" y="469"/>
                      </a:cubicBezTo>
                      <a:cubicBezTo>
                        <a:pt x="4034" y="452"/>
                        <a:pt x="4084" y="436"/>
                        <a:pt x="4118" y="436"/>
                      </a:cubicBezTo>
                      <a:cubicBezTo>
                        <a:pt x="4185" y="419"/>
                        <a:pt x="4252" y="385"/>
                        <a:pt x="4319" y="352"/>
                      </a:cubicBezTo>
                      <a:cubicBezTo>
                        <a:pt x="4402" y="335"/>
                        <a:pt x="4486" y="285"/>
                        <a:pt x="4570" y="268"/>
                      </a:cubicBezTo>
                      <a:cubicBezTo>
                        <a:pt x="4653" y="252"/>
                        <a:pt x="4737" y="218"/>
                        <a:pt x="4838" y="185"/>
                      </a:cubicBezTo>
                      <a:lnTo>
                        <a:pt x="4854" y="185"/>
                      </a:lnTo>
                      <a:cubicBezTo>
                        <a:pt x="4955" y="168"/>
                        <a:pt x="5038" y="134"/>
                        <a:pt x="5156" y="118"/>
                      </a:cubicBezTo>
                      <a:lnTo>
                        <a:pt x="5172" y="118"/>
                      </a:lnTo>
                      <a:cubicBezTo>
                        <a:pt x="5256" y="101"/>
                        <a:pt x="5323" y="101"/>
                        <a:pt x="5407" y="84"/>
                      </a:cubicBezTo>
                      <a:cubicBezTo>
                        <a:pt x="5758" y="17"/>
                        <a:pt x="6093" y="0"/>
                        <a:pt x="6461" y="0"/>
                      </a:cubicBezTo>
                      <a:lnTo>
                        <a:pt x="7114" y="0"/>
                      </a:lnTo>
                      <a:cubicBezTo>
                        <a:pt x="3582" y="0"/>
                        <a:pt x="720" y="2863"/>
                        <a:pt x="720" y="6395"/>
                      </a:cubicBezTo>
                      <a:lnTo>
                        <a:pt x="720" y="158883"/>
                      </a:lnTo>
                      <a:cubicBezTo>
                        <a:pt x="703" y="162398"/>
                        <a:pt x="3582" y="165277"/>
                        <a:pt x="7114" y="165277"/>
                      </a:cubicBezTo>
                      <a:close/>
                    </a:path>
                  </a:pathLst>
                </a:custGeom>
                <a:solidFill>
                  <a:srgbClr val="04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19"/>
              <p:cNvSpPr/>
              <p:nvPr/>
            </p:nvSpPr>
            <p:spPr>
              <a:xfrm>
                <a:off x="3193838" y="821225"/>
                <a:ext cx="2753950" cy="164050"/>
              </a:xfrm>
              <a:custGeom>
                <a:rect b="b" l="l" r="r" t="t"/>
                <a:pathLst>
                  <a:path extrusionOk="0" h="6562" w="110158">
                    <a:moveTo>
                      <a:pt x="110124" y="6060"/>
                    </a:moveTo>
                    <a:cubicBezTo>
                      <a:pt x="110124" y="6127"/>
                      <a:pt x="110157" y="6194"/>
                      <a:pt x="110157" y="6261"/>
                    </a:cubicBezTo>
                    <a:cubicBezTo>
                      <a:pt x="110157" y="6227"/>
                      <a:pt x="110124" y="6160"/>
                      <a:pt x="110124" y="6127"/>
                    </a:cubicBezTo>
                    <a:cubicBezTo>
                      <a:pt x="110124" y="6077"/>
                      <a:pt x="110107" y="6010"/>
                      <a:pt x="110107" y="5976"/>
                    </a:cubicBezTo>
                    <a:cubicBezTo>
                      <a:pt x="110107" y="5909"/>
                      <a:pt x="110090" y="5842"/>
                      <a:pt x="110090" y="5792"/>
                    </a:cubicBezTo>
                    <a:cubicBezTo>
                      <a:pt x="110057" y="5675"/>
                      <a:pt x="110040" y="5574"/>
                      <a:pt x="110007" y="5474"/>
                    </a:cubicBezTo>
                    <a:lnTo>
                      <a:pt x="109940" y="5223"/>
                    </a:lnTo>
                    <a:cubicBezTo>
                      <a:pt x="109923" y="5156"/>
                      <a:pt x="109906" y="5072"/>
                      <a:pt x="109873" y="5005"/>
                    </a:cubicBezTo>
                    <a:cubicBezTo>
                      <a:pt x="109839" y="4888"/>
                      <a:pt x="109789" y="4754"/>
                      <a:pt x="109739" y="4637"/>
                    </a:cubicBezTo>
                    <a:cubicBezTo>
                      <a:pt x="109705" y="4570"/>
                      <a:pt x="109689" y="4537"/>
                      <a:pt x="109655" y="4470"/>
                    </a:cubicBezTo>
                    <a:cubicBezTo>
                      <a:pt x="109605" y="4386"/>
                      <a:pt x="109588" y="4319"/>
                      <a:pt x="109538" y="4235"/>
                    </a:cubicBezTo>
                    <a:cubicBezTo>
                      <a:pt x="109521" y="4168"/>
                      <a:pt x="109488" y="4135"/>
                      <a:pt x="109454" y="4068"/>
                    </a:cubicBezTo>
                    <a:cubicBezTo>
                      <a:pt x="109438" y="4034"/>
                      <a:pt x="109438" y="4001"/>
                      <a:pt x="109421" y="3984"/>
                    </a:cubicBezTo>
                    <a:cubicBezTo>
                      <a:pt x="109404" y="3917"/>
                      <a:pt x="109354" y="3867"/>
                      <a:pt x="109320" y="3817"/>
                    </a:cubicBezTo>
                    <a:cubicBezTo>
                      <a:pt x="109270" y="3733"/>
                      <a:pt x="109237" y="3666"/>
                      <a:pt x="109170" y="3582"/>
                    </a:cubicBezTo>
                    <a:cubicBezTo>
                      <a:pt x="109153" y="3549"/>
                      <a:pt x="109103" y="3499"/>
                      <a:pt x="109086" y="3465"/>
                    </a:cubicBezTo>
                    <a:lnTo>
                      <a:pt x="108952" y="3281"/>
                    </a:lnTo>
                    <a:cubicBezTo>
                      <a:pt x="108902" y="3198"/>
                      <a:pt x="108852" y="3131"/>
                      <a:pt x="108785" y="3064"/>
                    </a:cubicBezTo>
                    <a:cubicBezTo>
                      <a:pt x="108768" y="3047"/>
                      <a:pt x="108768" y="3030"/>
                      <a:pt x="108751" y="3030"/>
                    </a:cubicBezTo>
                    <a:cubicBezTo>
                      <a:pt x="108701" y="2963"/>
                      <a:pt x="108668" y="2913"/>
                      <a:pt x="108601" y="2863"/>
                    </a:cubicBezTo>
                    <a:cubicBezTo>
                      <a:pt x="108584" y="2829"/>
                      <a:pt x="108550" y="2813"/>
                      <a:pt x="108534" y="2779"/>
                    </a:cubicBezTo>
                    <a:cubicBezTo>
                      <a:pt x="108484" y="2712"/>
                      <a:pt x="108433" y="2645"/>
                      <a:pt x="108366" y="2578"/>
                    </a:cubicBezTo>
                    <a:lnTo>
                      <a:pt x="108182" y="2394"/>
                    </a:lnTo>
                    <a:cubicBezTo>
                      <a:pt x="108165" y="2377"/>
                      <a:pt x="108149" y="2361"/>
                      <a:pt x="108115" y="2361"/>
                    </a:cubicBezTo>
                    <a:cubicBezTo>
                      <a:pt x="108065" y="2294"/>
                      <a:pt x="107981" y="2227"/>
                      <a:pt x="107914" y="2193"/>
                    </a:cubicBezTo>
                    <a:cubicBezTo>
                      <a:pt x="107831" y="2126"/>
                      <a:pt x="107764" y="2059"/>
                      <a:pt x="107663" y="1992"/>
                    </a:cubicBezTo>
                    <a:cubicBezTo>
                      <a:pt x="107596" y="1959"/>
                      <a:pt x="107529" y="1892"/>
                      <a:pt x="107479" y="1858"/>
                    </a:cubicBezTo>
                    <a:cubicBezTo>
                      <a:pt x="107429" y="1825"/>
                      <a:pt x="107412" y="1808"/>
                      <a:pt x="107362" y="1758"/>
                    </a:cubicBezTo>
                    <a:cubicBezTo>
                      <a:pt x="107329" y="1741"/>
                      <a:pt x="107278" y="1708"/>
                      <a:pt x="107245" y="1674"/>
                    </a:cubicBezTo>
                    <a:cubicBezTo>
                      <a:pt x="107195" y="1658"/>
                      <a:pt x="107161" y="1624"/>
                      <a:pt x="107111" y="1591"/>
                    </a:cubicBezTo>
                    <a:cubicBezTo>
                      <a:pt x="107027" y="1557"/>
                      <a:pt x="106944" y="1490"/>
                      <a:pt x="106860" y="1457"/>
                    </a:cubicBezTo>
                    <a:cubicBezTo>
                      <a:pt x="106826" y="1423"/>
                      <a:pt x="106759" y="1390"/>
                      <a:pt x="106692" y="1373"/>
                    </a:cubicBezTo>
                    <a:lnTo>
                      <a:pt x="106324" y="1172"/>
                    </a:lnTo>
                    <a:cubicBezTo>
                      <a:pt x="106274" y="1155"/>
                      <a:pt x="106224" y="1139"/>
                      <a:pt x="106157" y="1122"/>
                    </a:cubicBezTo>
                    <a:cubicBezTo>
                      <a:pt x="106107" y="1088"/>
                      <a:pt x="106056" y="1072"/>
                      <a:pt x="105989" y="1055"/>
                    </a:cubicBezTo>
                    <a:cubicBezTo>
                      <a:pt x="105906" y="1005"/>
                      <a:pt x="105805" y="988"/>
                      <a:pt x="105722" y="971"/>
                    </a:cubicBezTo>
                    <a:cubicBezTo>
                      <a:pt x="105638" y="955"/>
                      <a:pt x="105521" y="921"/>
                      <a:pt x="105437" y="888"/>
                    </a:cubicBezTo>
                    <a:lnTo>
                      <a:pt x="105136" y="821"/>
                    </a:lnTo>
                    <a:cubicBezTo>
                      <a:pt x="105052" y="804"/>
                      <a:pt x="104985" y="804"/>
                      <a:pt x="104901" y="787"/>
                    </a:cubicBezTo>
                    <a:cubicBezTo>
                      <a:pt x="104567" y="720"/>
                      <a:pt x="104215" y="703"/>
                      <a:pt x="103830" y="703"/>
                    </a:cubicBezTo>
                    <a:lnTo>
                      <a:pt x="6429" y="703"/>
                    </a:lnTo>
                    <a:cubicBezTo>
                      <a:pt x="6077" y="703"/>
                      <a:pt x="5726" y="720"/>
                      <a:pt x="5374" y="787"/>
                    </a:cubicBezTo>
                    <a:cubicBezTo>
                      <a:pt x="5290" y="787"/>
                      <a:pt x="5223" y="804"/>
                      <a:pt x="5140" y="821"/>
                    </a:cubicBezTo>
                    <a:lnTo>
                      <a:pt x="5106" y="821"/>
                    </a:lnTo>
                    <a:cubicBezTo>
                      <a:pt x="5006" y="837"/>
                      <a:pt x="4922" y="871"/>
                      <a:pt x="4822" y="888"/>
                    </a:cubicBezTo>
                    <a:lnTo>
                      <a:pt x="4805" y="888"/>
                    </a:lnTo>
                    <a:cubicBezTo>
                      <a:pt x="4721" y="904"/>
                      <a:pt x="4604" y="921"/>
                      <a:pt x="4520" y="971"/>
                    </a:cubicBezTo>
                    <a:cubicBezTo>
                      <a:pt x="4437" y="988"/>
                      <a:pt x="4353" y="1038"/>
                      <a:pt x="4269" y="1055"/>
                    </a:cubicBezTo>
                    <a:cubicBezTo>
                      <a:pt x="4219" y="1072"/>
                      <a:pt x="4152" y="1088"/>
                      <a:pt x="4085" y="1139"/>
                    </a:cubicBezTo>
                    <a:cubicBezTo>
                      <a:pt x="4052" y="1155"/>
                      <a:pt x="4001" y="1172"/>
                      <a:pt x="3968" y="1172"/>
                    </a:cubicBezTo>
                    <a:cubicBezTo>
                      <a:pt x="3834" y="1239"/>
                      <a:pt x="3683" y="1306"/>
                      <a:pt x="3566" y="1373"/>
                    </a:cubicBezTo>
                    <a:cubicBezTo>
                      <a:pt x="3516" y="1390"/>
                      <a:pt x="3466" y="1423"/>
                      <a:pt x="3399" y="1457"/>
                    </a:cubicBezTo>
                    <a:cubicBezTo>
                      <a:pt x="3315" y="1490"/>
                      <a:pt x="3231" y="1540"/>
                      <a:pt x="3148" y="1607"/>
                    </a:cubicBezTo>
                    <a:cubicBezTo>
                      <a:pt x="3098" y="1624"/>
                      <a:pt x="3064" y="1641"/>
                      <a:pt x="3014" y="1691"/>
                    </a:cubicBezTo>
                    <a:cubicBezTo>
                      <a:pt x="2980" y="1708"/>
                      <a:pt x="2930" y="1741"/>
                      <a:pt x="2897" y="1775"/>
                    </a:cubicBezTo>
                    <a:cubicBezTo>
                      <a:pt x="2863" y="1791"/>
                      <a:pt x="2830" y="1808"/>
                      <a:pt x="2796" y="1858"/>
                    </a:cubicBezTo>
                    <a:cubicBezTo>
                      <a:pt x="2729" y="1892"/>
                      <a:pt x="2662" y="1942"/>
                      <a:pt x="2595" y="1992"/>
                    </a:cubicBezTo>
                    <a:lnTo>
                      <a:pt x="2361" y="2193"/>
                    </a:lnTo>
                    <a:cubicBezTo>
                      <a:pt x="2294" y="2243"/>
                      <a:pt x="2210" y="2310"/>
                      <a:pt x="2143" y="2361"/>
                    </a:cubicBezTo>
                    <a:cubicBezTo>
                      <a:pt x="2127" y="2377"/>
                      <a:pt x="2110" y="2394"/>
                      <a:pt x="2076" y="2394"/>
                    </a:cubicBezTo>
                    <a:lnTo>
                      <a:pt x="1892" y="2578"/>
                    </a:lnTo>
                    <a:cubicBezTo>
                      <a:pt x="1825" y="2645"/>
                      <a:pt x="1742" y="2729"/>
                      <a:pt x="1675" y="2813"/>
                    </a:cubicBezTo>
                    <a:cubicBezTo>
                      <a:pt x="1625" y="2879"/>
                      <a:pt x="1558" y="2963"/>
                      <a:pt x="1491" y="3030"/>
                    </a:cubicBezTo>
                    <a:lnTo>
                      <a:pt x="1457" y="3064"/>
                    </a:lnTo>
                    <a:cubicBezTo>
                      <a:pt x="1390" y="3147"/>
                      <a:pt x="1323" y="3214"/>
                      <a:pt x="1290" y="3281"/>
                    </a:cubicBezTo>
                    <a:cubicBezTo>
                      <a:pt x="1223" y="3365"/>
                      <a:pt x="1173" y="3415"/>
                      <a:pt x="1122" y="3499"/>
                    </a:cubicBezTo>
                    <a:cubicBezTo>
                      <a:pt x="1089" y="3532"/>
                      <a:pt x="1089" y="3532"/>
                      <a:pt x="1089" y="3549"/>
                    </a:cubicBezTo>
                    <a:cubicBezTo>
                      <a:pt x="1055" y="3582"/>
                      <a:pt x="1039" y="3649"/>
                      <a:pt x="988" y="3700"/>
                    </a:cubicBezTo>
                    <a:cubicBezTo>
                      <a:pt x="955" y="3750"/>
                      <a:pt x="922" y="3817"/>
                      <a:pt x="888" y="3867"/>
                    </a:cubicBezTo>
                    <a:lnTo>
                      <a:pt x="888" y="3867"/>
                    </a:lnTo>
                    <a:cubicBezTo>
                      <a:pt x="838" y="3951"/>
                      <a:pt x="804" y="4034"/>
                      <a:pt x="737" y="4118"/>
                    </a:cubicBezTo>
                    <a:cubicBezTo>
                      <a:pt x="737" y="4118"/>
                      <a:pt x="737" y="4135"/>
                      <a:pt x="721" y="4135"/>
                    </a:cubicBezTo>
                    <a:cubicBezTo>
                      <a:pt x="687" y="4219"/>
                      <a:pt x="637" y="4286"/>
                      <a:pt x="620" y="4369"/>
                    </a:cubicBezTo>
                    <a:cubicBezTo>
                      <a:pt x="587" y="4403"/>
                      <a:pt x="570" y="4470"/>
                      <a:pt x="553" y="4503"/>
                    </a:cubicBezTo>
                    <a:cubicBezTo>
                      <a:pt x="470" y="4671"/>
                      <a:pt x="403" y="4821"/>
                      <a:pt x="369" y="4989"/>
                    </a:cubicBezTo>
                    <a:cubicBezTo>
                      <a:pt x="336" y="5072"/>
                      <a:pt x="319" y="5139"/>
                      <a:pt x="285" y="5223"/>
                    </a:cubicBezTo>
                    <a:cubicBezTo>
                      <a:pt x="252" y="5323"/>
                      <a:pt x="219" y="5407"/>
                      <a:pt x="202" y="5507"/>
                    </a:cubicBezTo>
                    <a:cubicBezTo>
                      <a:pt x="168" y="5591"/>
                      <a:pt x="152" y="5708"/>
                      <a:pt x="135" y="5792"/>
                    </a:cubicBezTo>
                    <a:cubicBezTo>
                      <a:pt x="118" y="5842"/>
                      <a:pt x="118" y="5909"/>
                      <a:pt x="85" y="5976"/>
                    </a:cubicBezTo>
                    <a:cubicBezTo>
                      <a:pt x="68" y="6010"/>
                      <a:pt x="68" y="6077"/>
                      <a:pt x="68" y="6127"/>
                    </a:cubicBezTo>
                    <a:cubicBezTo>
                      <a:pt x="51" y="6227"/>
                      <a:pt x="51" y="6328"/>
                      <a:pt x="34" y="6428"/>
                    </a:cubicBezTo>
                    <a:cubicBezTo>
                      <a:pt x="34" y="6478"/>
                      <a:pt x="34" y="6512"/>
                      <a:pt x="1" y="6562"/>
                    </a:cubicBezTo>
                    <a:cubicBezTo>
                      <a:pt x="1" y="6512"/>
                      <a:pt x="1" y="6462"/>
                      <a:pt x="34" y="6411"/>
                    </a:cubicBezTo>
                    <a:lnTo>
                      <a:pt x="34" y="6378"/>
                    </a:lnTo>
                    <a:cubicBezTo>
                      <a:pt x="51" y="6261"/>
                      <a:pt x="51" y="6160"/>
                      <a:pt x="68" y="6077"/>
                    </a:cubicBezTo>
                    <a:cubicBezTo>
                      <a:pt x="85" y="5959"/>
                      <a:pt x="118" y="5842"/>
                      <a:pt x="135" y="5742"/>
                    </a:cubicBezTo>
                    <a:cubicBezTo>
                      <a:pt x="168" y="5574"/>
                      <a:pt x="202" y="5407"/>
                      <a:pt x="252" y="5240"/>
                    </a:cubicBezTo>
                    <a:cubicBezTo>
                      <a:pt x="302" y="5072"/>
                      <a:pt x="369" y="4922"/>
                      <a:pt x="403" y="4754"/>
                    </a:cubicBezTo>
                    <a:lnTo>
                      <a:pt x="537" y="4453"/>
                    </a:lnTo>
                    <a:lnTo>
                      <a:pt x="654" y="4135"/>
                    </a:lnTo>
                    <a:lnTo>
                      <a:pt x="788" y="3884"/>
                    </a:lnTo>
                    <a:cubicBezTo>
                      <a:pt x="804" y="3867"/>
                      <a:pt x="804" y="3867"/>
                      <a:pt x="804" y="3834"/>
                    </a:cubicBezTo>
                    <a:cubicBezTo>
                      <a:pt x="838" y="3733"/>
                      <a:pt x="905" y="3649"/>
                      <a:pt x="972" y="3549"/>
                    </a:cubicBezTo>
                    <a:cubicBezTo>
                      <a:pt x="1005" y="3465"/>
                      <a:pt x="1072" y="3382"/>
                      <a:pt x="1122" y="3298"/>
                    </a:cubicBezTo>
                    <a:lnTo>
                      <a:pt x="1139" y="3281"/>
                    </a:lnTo>
                    <a:cubicBezTo>
                      <a:pt x="1206" y="3198"/>
                      <a:pt x="1256" y="3114"/>
                      <a:pt x="1307" y="3030"/>
                    </a:cubicBezTo>
                    <a:lnTo>
                      <a:pt x="1323" y="2997"/>
                    </a:lnTo>
                    <a:cubicBezTo>
                      <a:pt x="1373" y="2946"/>
                      <a:pt x="1424" y="2863"/>
                      <a:pt x="1474" y="2796"/>
                    </a:cubicBezTo>
                    <a:cubicBezTo>
                      <a:pt x="1491" y="2779"/>
                      <a:pt x="1491" y="2746"/>
                      <a:pt x="1507" y="2746"/>
                    </a:cubicBezTo>
                    <a:cubicBezTo>
                      <a:pt x="1541" y="2729"/>
                      <a:pt x="1558" y="2712"/>
                      <a:pt x="1574" y="2662"/>
                    </a:cubicBezTo>
                    <a:cubicBezTo>
                      <a:pt x="1625" y="2612"/>
                      <a:pt x="1675" y="2545"/>
                      <a:pt x="1725" y="2478"/>
                    </a:cubicBezTo>
                    <a:cubicBezTo>
                      <a:pt x="1792" y="2411"/>
                      <a:pt x="1825" y="2361"/>
                      <a:pt x="1892" y="2294"/>
                    </a:cubicBezTo>
                    <a:cubicBezTo>
                      <a:pt x="1909" y="2277"/>
                      <a:pt x="1926" y="2243"/>
                      <a:pt x="1926" y="2227"/>
                    </a:cubicBezTo>
                    <a:lnTo>
                      <a:pt x="1993" y="2160"/>
                    </a:lnTo>
                    <a:lnTo>
                      <a:pt x="2127" y="2043"/>
                    </a:lnTo>
                    <a:cubicBezTo>
                      <a:pt x="2311" y="1858"/>
                      <a:pt x="2495" y="1691"/>
                      <a:pt x="2679" y="1540"/>
                    </a:cubicBezTo>
                    <a:cubicBezTo>
                      <a:pt x="2763" y="1473"/>
                      <a:pt x="2830" y="1406"/>
                      <a:pt x="2913" y="1340"/>
                    </a:cubicBezTo>
                    <a:cubicBezTo>
                      <a:pt x="2964" y="1323"/>
                      <a:pt x="2997" y="1289"/>
                      <a:pt x="3047" y="1256"/>
                    </a:cubicBezTo>
                    <a:cubicBezTo>
                      <a:pt x="3231" y="1139"/>
                      <a:pt x="3416" y="1005"/>
                      <a:pt x="3600" y="904"/>
                    </a:cubicBezTo>
                    <a:cubicBezTo>
                      <a:pt x="3650" y="888"/>
                      <a:pt x="3717" y="871"/>
                      <a:pt x="3750" y="821"/>
                    </a:cubicBezTo>
                    <a:cubicBezTo>
                      <a:pt x="4186" y="586"/>
                      <a:pt x="4671" y="402"/>
                      <a:pt x="5173" y="252"/>
                    </a:cubicBezTo>
                    <a:cubicBezTo>
                      <a:pt x="5223" y="235"/>
                      <a:pt x="5274" y="235"/>
                      <a:pt x="5324" y="218"/>
                    </a:cubicBezTo>
                    <a:cubicBezTo>
                      <a:pt x="5391" y="201"/>
                      <a:pt x="5424" y="201"/>
                      <a:pt x="5491" y="168"/>
                    </a:cubicBezTo>
                    <a:cubicBezTo>
                      <a:pt x="5759" y="118"/>
                      <a:pt x="6060" y="67"/>
                      <a:pt x="6345" y="51"/>
                    </a:cubicBezTo>
                    <a:cubicBezTo>
                      <a:pt x="6395" y="51"/>
                      <a:pt x="6445" y="34"/>
                      <a:pt x="6512" y="34"/>
                    </a:cubicBezTo>
                    <a:cubicBezTo>
                      <a:pt x="6680" y="0"/>
                      <a:pt x="6864" y="0"/>
                      <a:pt x="7031" y="0"/>
                    </a:cubicBezTo>
                    <a:lnTo>
                      <a:pt x="103094" y="0"/>
                    </a:lnTo>
                    <a:cubicBezTo>
                      <a:pt x="103295" y="0"/>
                      <a:pt x="103462" y="0"/>
                      <a:pt x="103629" y="34"/>
                    </a:cubicBezTo>
                    <a:cubicBezTo>
                      <a:pt x="103663" y="34"/>
                      <a:pt x="103730" y="51"/>
                      <a:pt x="103763" y="51"/>
                    </a:cubicBezTo>
                    <a:cubicBezTo>
                      <a:pt x="104065" y="67"/>
                      <a:pt x="104349" y="134"/>
                      <a:pt x="104650" y="201"/>
                    </a:cubicBezTo>
                    <a:cubicBezTo>
                      <a:pt x="104684" y="218"/>
                      <a:pt x="104751" y="218"/>
                      <a:pt x="104818" y="235"/>
                    </a:cubicBezTo>
                    <a:cubicBezTo>
                      <a:pt x="104851" y="235"/>
                      <a:pt x="104901" y="252"/>
                      <a:pt x="104935" y="252"/>
                    </a:cubicBezTo>
                    <a:cubicBezTo>
                      <a:pt x="105437" y="402"/>
                      <a:pt x="105923" y="586"/>
                      <a:pt x="106391" y="821"/>
                    </a:cubicBezTo>
                    <a:cubicBezTo>
                      <a:pt x="106425" y="837"/>
                      <a:pt x="106492" y="871"/>
                      <a:pt x="106525" y="904"/>
                    </a:cubicBezTo>
                    <a:cubicBezTo>
                      <a:pt x="106642" y="955"/>
                      <a:pt x="106726" y="1005"/>
                      <a:pt x="106826" y="1072"/>
                    </a:cubicBezTo>
                    <a:cubicBezTo>
                      <a:pt x="106860" y="1088"/>
                      <a:pt x="106910" y="1139"/>
                      <a:pt x="106944" y="1155"/>
                    </a:cubicBezTo>
                    <a:cubicBezTo>
                      <a:pt x="106994" y="1172"/>
                      <a:pt x="107027" y="1222"/>
                      <a:pt x="107094" y="1239"/>
                    </a:cubicBezTo>
                    <a:cubicBezTo>
                      <a:pt x="107228" y="1323"/>
                      <a:pt x="107345" y="1440"/>
                      <a:pt x="107479" y="1507"/>
                    </a:cubicBezTo>
                    <a:cubicBezTo>
                      <a:pt x="107513" y="1557"/>
                      <a:pt x="107580" y="1607"/>
                      <a:pt x="107613" y="1641"/>
                    </a:cubicBezTo>
                    <a:cubicBezTo>
                      <a:pt x="107697" y="1708"/>
                      <a:pt x="107780" y="1758"/>
                      <a:pt x="107847" y="1842"/>
                    </a:cubicBezTo>
                    <a:lnTo>
                      <a:pt x="107981" y="1976"/>
                    </a:lnTo>
                    <a:lnTo>
                      <a:pt x="108199" y="2210"/>
                    </a:lnTo>
                    <a:lnTo>
                      <a:pt x="108199" y="2210"/>
                    </a:lnTo>
                    <a:cubicBezTo>
                      <a:pt x="108350" y="2344"/>
                      <a:pt x="108500" y="2511"/>
                      <a:pt x="108617" y="2679"/>
                    </a:cubicBezTo>
                    <a:lnTo>
                      <a:pt x="108617" y="2712"/>
                    </a:lnTo>
                    <a:cubicBezTo>
                      <a:pt x="108835" y="2963"/>
                      <a:pt x="109002" y="3231"/>
                      <a:pt x="109170" y="3516"/>
                    </a:cubicBezTo>
                    <a:cubicBezTo>
                      <a:pt x="109237" y="3599"/>
                      <a:pt x="109270" y="3716"/>
                      <a:pt x="109337" y="3817"/>
                    </a:cubicBezTo>
                    <a:cubicBezTo>
                      <a:pt x="109337" y="3834"/>
                      <a:pt x="109354" y="3850"/>
                      <a:pt x="109354" y="3850"/>
                    </a:cubicBezTo>
                    <a:lnTo>
                      <a:pt x="109488" y="4101"/>
                    </a:lnTo>
                    <a:lnTo>
                      <a:pt x="109605" y="4419"/>
                    </a:lnTo>
                    <a:lnTo>
                      <a:pt x="109739" y="4737"/>
                    </a:lnTo>
                    <a:cubicBezTo>
                      <a:pt x="109772" y="4838"/>
                      <a:pt x="109789" y="4938"/>
                      <a:pt x="109839" y="5055"/>
                    </a:cubicBezTo>
                    <a:lnTo>
                      <a:pt x="109839" y="5072"/>
                    </a:lnTo>
                    <a:cubicBezTo>
                      <a:pt x="109856" y="5173"/>
                      <a:pt x="109906" y="5273"/>
                      <a:pt x="109923" y="5390"/>
                    </a:cubicBezTo>
                    <a:cubicBezTo>
                      <a:pt x="109940" y="5491"/>
                      <a:pt x="109957" y="5591"/>
                      <a:pt x="109990" y="5725"/>
                    </a:cubicBezTo>
                    <a:cubicBezTo>
                      <a:pt x="110107" y="5825"/>
                      <a:pt x="110107" y="5926"/>
                      <a:pt x="110124" y="60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5947763" y="978575"/>
                <a:ext cx="450" cy="3375"/>
              </a:xfrm>
              <a:custGeom>
                <a:rect b="b" l="l" r="r" t="t"/>
                <a:pathLst>
                  <a:path extrusionOk="0" h="135" w="18">
                    <a:moveTo>
                      <a:pt x="17" y="117"/>
                    </a:moveTo>
                    <a:lnTo>
                      <a:pt x="17" y="134"/>
                    </a:lnTo>
                    <a:cubicBezTo>
                      <a:pt x="17" y="101"/>
                      <a:pt x="0" y="34"/>
                      <a:pt x="0" y="0"/>
                    </a:cubicBezTo>
                    <a:cubicBezTo>
                      <a:pt x="0" y="17"/>
                      <a:pt x="0" y="34"/>
                      <a:pt x="17" y="84"/>
                    </a:cubicBez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5949013" y="989875"/>
                <a:ext cx="25" cy="8375"/>
              </a:xfrm>
              <a:custGeom>
                <a:rect b="b" l="l" r="r" t="t"/>
                <a:pathLst>
                  <a:path extrusionOk="0" h="335" w="1">
                    <a:moveTo>
                      <a:pt x="1" y="335"/>
                    </a:moveTo>
                    <a:lnTo>
                      <a:pt x="1"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9"/>
            <p:cNvGrpSpPr/>
            <p:nvPr/>
          </p:nvGrpSpPr>
          <p:grpSpPr>
            <a:xfrm>
              <a:off x="5388300" y="1319835"/>
              <a:ext cx="346500" cy="73201"/>
              <a:chOff x="5108250" y="972753"/>
              <a:chExt cx="276492" cy="58411"/>
            </a:xfrm>
          </p:grpSpPr>
          <p:sp>
            <p:nvSpPr>
              <p:cNvPr id="312" name="Google Shape;312;p19"/>
              <p:cNvSpPr/>
              <p:nvPr/>
            </p:nvSpPr>
            <p:spPr>
              <a:xfrm>
                <a:off x="5191915" y="972753"/>
                <a:ext cx="75250" cy="58411"/>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5108250" y="981168"/>
                <a:ext cx="65596" cy="48758"/>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5286472" y="982405"/>
                <a:ext cx="98270" cy="47521"/>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5" name="Google Shape;315;p19"/>
          <p:cNvSpPr txBox="1"/>
          <p:nvPr>
            <p:ph type="title"/>
          </p:nvPr>
        </p:nvSpPr>
        <p:spPr>
          <a:xfrm>
            <a:off x="4722100" y="198025"/>
            <a:ext cx="3372600" cy="4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rgbClr val="38761D"/>
                </a:solidFill>
                <a:latin typeface="Arial"/>
                <a:ea typeface="Arial"/>
                <a:cs typeface="Arial"/>
                <a:sym typeface="Arial"/>
              </a:rPr>
              <a:t>Data Utilization</a:t>
            </a:r>
            <a:endParaRPr b="1" sz="2900">
              <a:solidFill>
                <a:srgbClr val="38761D"/>
              </a:solidFill>
              <a:latin typeface="Arial"/>
              <a:ea typeface="Arial"/>
              <a:cs typeface="Arial"/>
              <a:sym typeface="Arial"/>
            </a:endParaRPr>
          </a:p>
        </p:txBody>
      </p:sp>
      <p:sp>
        <p:nvSpPr>
          <p:cNvPr id="316" name="Google Shape;316;p19"/>
          <p:cNvSpPr/>
          <p:nvPr/>
        </p:nvSpPr>
        <p:spPr>
          <a:xfrm>
            <a:off x="2914684" y="1230397"/>
            <a:ext cx="434" cy="3257"/>
          </a:xfrm>
          <a:custGeom>
            <a:rect b="b" l="l" r="r" t="t"/>
            <a:pathLst>
              <a:path extrusionOk="0" h="135" w="18">
                <a:moveTo>
                  <a:pt x="17" y="117"/>
                </a:moveTo>
                <a:lnTo>
                  <a:pt x="17" y="134"/>
                </a:lnTo>
                <a:cubicBezTo>
                  <a:pt x="17" y="101"/>
                  <a:pt x="0" y="34"/>
                  <a:pt x="0" y="0"/>
                </a:cubicBezTo>
                <a:cubicBezTo>
                  <a:pt x="0" y="17"/>
                  <a:pt x="0" y="34"/>
                  <a:pt x="17" y="84"/>
                </a:cubicBez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2915891" y="1241303"/>
            <a:ext cx="24" cy="8083"/>
          </a:xfrm>
          <a:custGeom>
            <a:rect b="b" l="l" r="r" t="t"/>
            <a:pathLst>
              <a:path extrusionOk="0" h="335" w="1">
                <a:moveTo>
                  <a:pt x="1" y="335"/>
                </a:moveTo>
                <a:lnTo>
                  <a:pt x="1"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571784" y="1483764"/>
            <a:ext cx="1857600" cy="725100"/>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Excel</a:t>
            </a:r>
            <a:endParaRPr b="1" sz="2000">
              <a:solidFill>
                <a:schemeClr val="dk1"/>
              </a:solidFill>
            </a:endParaRPr>
          </a:p>
        </p:txBody>
      </p:sp>
      <p:sp>
        <p:nvSpPr>
          <p:cNvPr id="319" name="Google Shape;319;p19"/>
          <p:cNvSpPr/>
          <p:nvPr/>
        </p:nvSpPr>
        <p:spPr>
          <a:xfrm>
            <a:off x="2260363" y="1559930"/>
            <a:ext cx="597000" cy="597000"/>
          </a:xfrm>
          <a:prstGeom prst="ellipse">
            <a:avLst/>
          </a:prstGeom>
          <a:solidFill>
            <a:schemeClr val="accent6"/>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Fira Sans Condensed Medium"/>
                <a:ea typeface="Fira Sans Condensed Medium"/>
                <a:cs typeface="Fira Sans Condensed Medium"/>
                <a:sym typeface="Fira Sans Condensed Medium"/>
              </a:rPr>
              <a:t>01</a:t>
            </a:r>
            <a:endParaRPr sz="1800">
              <a:solidFill>
                <a:schemeClr val="accent1"/>
              </a:solidFill>
              <a:latin typeface="Fira Sans Condensed Medium"/>
              <a:ea typeface="Fira Sans Condensed Medium"/>
              <a:cs typeface="Fira Sans Condensed Medium"/>
              <a:sym typeface="Fira Sans Condensed Medium"/>
            </a:endParaRPr>
          </a:p>
        </p:txBody>
      </p:sp>
      <p:sp>
        <p:nvSpPr>
          <p:cNvPr id="320" name="Google Shape;320;p19"/>
          <p:cNvSpPr/>
          <p:nvPr/>
        </p:nvSpPr>
        <p:spPr>
          <a:xfrm flipH="1">
            <a:off x="999622" y="2456561"/>
            <a:ext cx="1857600" cy="725100"/>
          </a:xfrm>
          <a:prstGeom prst="round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rPr>
              <a:t>Power </a:t>
            </a:r>
            <a:r>
              <a:rPr b="1" lang="en" sz="1800">
                <a:solidFill>
                  <a:schemeClr val="dk1"/>
                </a:solidFill>
              </a:rPr>
              <a:t>Query</a:t>
            </a:r>
            <a:endParaRPr b="1" sz="2000">
              <a:solidFill>
                <a:schemeClr val="dk1"/>
              </a:solidFill>
            </a:endParaRPr>
          </a:p>
          <a:p>
            <a:pPr indent="0" lvl="0" marL="0" rtl="0" algn="r">
              <a:spcBef>
                <a:spcPts val="0"/>
              </a:spcBef>
              <a:spcAft>
                <a:spcPts val="0"/>
              </a:spcAft>
              <a:buNone/>
            </a:pPr>
            <a:r>
              <a:t/>
            </a:r>
            <a:endParaRPr sz="1200">
              <a:solidFill>
                <a:schemeClr val="accent2"/>
              </a:solidFill>
              <a:latin typeface="Roboto"/>
              <a:ea typeface="Roboto"/>
              <a:cs typeface="Roboto"/>
              <a:sym typeface="Roboto"/>
            </a:endParaRPr>
          </a:p>
        </p:txBody>
      </p:sp>
      <p:sp>
        <p:nvSpPr>
          <p:cNvPr id="321" name="Google Shape;321;p19"/>
          <p:cNvSpPr/>
          <p:nvPr/>
        </p:nvSpPr>
        <p:spPr>
          <a:xfrm flipH="1">
            <a:off x="571642" y="2523846"/>
            <a:ext cx="597000" cy="597000"/>
          </a:xfrm>
          <a:prstGeom prst="ellipse">
            <a:avLst/>
          </a:prstGeom>
          <a:solidFill>
            <a:schemeClr val="accent6"/>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2"/>
                </a:solidFill>
                <a:latin typeface="Fira Sans Condensed Medium"/>
                <a:ea typeface="Fira Sans Condensed Medium"/>
                <a:cs typeface="Fira Sans Condensed Medium"/>
                <a:sym typeface="Fira Sans Condensed Medium"/>
              </a:rPr>
              <a:t>02</a:t>
            </a:r>
            <a:endParaRPr sz="1800">
              <a:solidFill>
                <a:schemeClr val="accent2"/>
              </a:solidFill>
              <a:latin typeface="Fira Sans Condensed Medium"/>
              <a:ea typeface="Fira Sans Condensed Medium"/>
              <a:cs typeface="Fira Sans Condensed Medium"/>
              <a:sym typeface="Fira Sans Condensed Medium"/>
            </a:endParaRPr>
          </a:p>
        </p:txBody>
      </p:sp>
      <p:sp>
        <p:nvSpPr>
          <p:cNvPr id="322" name="Google Shape;322;p19"/>
          <p:cNvSpPr/>
          <p:nvPr/>
        </p:nvSpPr>
        <p:spPr>
          <a:xfrm>
            <a:off x="571775" y="3429350"/>
            <a:ext cx="1857600" cy="725100"/>
          </a:xfrm>
          <a:prstGeom prst="roundRect">
            <a:avLst>
              <a:gd fmla="val 50000"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Pivot Table/</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Final Dashboard</a:t>
            </a:r>
            <a:endParaRPr b="1">
              <a:solidFill>
                <a:schemeClr val="dk1"/>
              </a:solidFill>
            </a:endParaRPr>
          </a:p>
          <a:p>
            <a:pPr indent="0" lvl="0" marL="0" rtl="0" algn="l">
              <a:spcBef>
                <a:spcPts val="0"/>
              </a:spcBef>
              <a:spcAft>
                <a:spcPts val="0"/>
              </a:spcAft>
              <a:buNone/>
            </a:pPr>
            <a:r>
              <a:t/>
            </a:r>
            <a:endParaRPr sz="1200">
              <a:solidFill>
                <a:schemeClr val="accent3"/>
              </a:solidFill>
              <a:latin typeface="Roboto"/>
              <a:ea typeface="Roboto"/>
              <a:cs typeface="Roboto"/>
              <a:sym typeface="Roboto"/>
            </a:endParaRPr>
          </a:p>
        </p:txBody>
      </p:sp>
      <p:sp>
        <p:nvSpPr>
          <p:cNvPr id="323" name="Google Shape;323;p19"/>
          <p:cNvSpPr/>
          <p:nvPr/>
        </p:nvSpPr>
        <p:spPr>
          <a:xfrm>
            <a:off x="2260363" y="3487763"/>
            <a:ext cx="597000" cy="597000"/>
          </a:xfrm>
          <a:prstGeom prst="ellipse">
            <a:avLst/>
          </a:pr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Fira Sans Condensed Medium"/>
                <a:ea typeface="Fira Sans Condensed Medium"/>
                <a:cs typeface="Fira Sans Condensed Medium"/>
                <a:sym typeface="Fira Sans Condensed Medium"/>
              </a:rPr>
              <a:t>03</a:t>
            </a:r>
            <a:endParaRPr sz="1800">
              <a:solidFill>
                <a:schemeClr val="accent3"/>
              </a:solidFill>
              <a:latin typeface="Fira Sans Condensed Medium"/>
              <a:ea typeface="Fira Sans Condensed Medium"/>
              <a:cs typeface="Fira Sans Condensed Medium"/>
              <a:sym typeface="Fira Sans Condensed Medium"/>
            </a:endParaRPr>
          </a:p>
        </p:txBody>
      </p:sp>
      <p:sp>
        <p:nvSpPr>
          <p:cNvPr id="324" name="Google Shape;324;p19"/>
          <p:cNvSpPr txBox="1"/>
          <p:nvPr/>
        </p:nvSpPr>
        <p:spPr>
          <a:xfrm>
            <a:off x="4148400" y="1269100"/>
            <a:ext cx="4696500" cy="30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After gathering survey responses and randomizing additional entries, I saved the raw data in Excel and performed data cleaning, including removing duplicates, correcting errors, and filtering the dataset. One key challenge was handling multiple values in a single cell, which I resolved using Excel's Power Query tool with the "Split by Delimiter" option for cleaner data. The prepared dataset was then used to create pivot tables and a final dashboard featuring insightful charts and slicers for easy analysis.</a:t>
            </a:r>
            <a:endParaRPr b="1"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id="329" name="Google Shape;329;p20"/>
          <p:cNvGrpSpPr/>
          <p:nvPr/>
        </p:nvGrpSpPr>
        <p:grpSpPr>
          <a:xfrm>
            <a:off x="1064867" y="911945"/>
            <a:ext cx="2661866" cy="4023261"/>
            <a:chOff x="3241067" y="877145"/>
            <a:chExt cx="2661866" cy="4023261"/>
          </a:xfrm>
        </p:grpSpPr>
        <p:grpSp>
          <p:nvGrpSpPr>
            <p:cNvPr id="330" name="Google Shape;330;p20"/>
            <p:cNvGrpSpPr/>
            <p:nvPr/>
          </p:nvGrpSpPr>
          <p:grpSpPr>
            <a:xfrm>
              <a:off x="3241067" y="877145"/>
              <a:ext cx="2661866" cy="4023261"/>
              <a:chOff x="3193013" y="819975"/>
              <a:chExt cx="2758125" cy="4168750"/>
            </a:xfrm>
          </p:grpSpPr>
          <p:grpSp>
            <p:nvGrpSpPr>
              <p:cNvPr id="331" name="Google Shape;331;p20"/>
              <p:cNvGrpSpPr/>
              <p:nvPr/>
            </p:nvGrpSpPr>
            <p:grpSpPr>
              <a:xfrm>
                <a:off x="3193013" y="819975"/>
                <a:ext cx="2758125" cy="4168750"/>
                <a:chOff x="3193013" y="819975"/>
                <a:chExt cx="2758125" cy="4168750"/>
              </a:xfrm>
            </p:grpSpPr>
            <p:sp>
              <p:nvSpPr>
                <p:cNvPr id="332" name="Google Shape;332;p20"/>
                <p:cNvSpPr/>
                <p:nvPr/>
              </p:nvSpPr>
              <p:spPr>
                <a:xfrm>
                  <a:off x="3194688" y="821650"/>
                  <a:ext cx="2754350" cy="4165825"/>
                </a:xfrm>
                <a:custGeom>
                  <a:rect b="b" l="l" r="r" t="t"/>
                  <a:pathLst>
                    <a:path extrusionOk="0" h="166633" w="110174">
                      <a:moveTo>
                        <a:pt x="103127" y="670"/>
                      </a:moveTo>
                      <a:cubicBezTo>
                        <a:pt x="106658" y="670"/>
                        <a:pt x="109538" y="3532"/>
                        <a:pt x="109538" y="7064"/>
                      </a:cubicBezTo>
                      <a:lnTo>
                        <a:pt x="109538" y="159552"/>
                      </a:lnTo>
                      <a:cubicBezTo>
                        <a:pt x="109538" y="163084"/>
                        <a:pt x="106658" y="165963"/>
                        <a:pt x="103127" y="165963"/>
                      </a:cubicBezTo>
                      <a:lnTo>
                        <a:pt x="7064" y="165963"/>
                      </a:lnTo>
                      <a:cubicBezTo>
                        <a:pt x="3532" y="165963"/>
                        <a:pt x="670" y="163084"/>
                        <a:pt x="670" y="159552"/>
                      </a:cubicBezTo>
                      <a:lnTo>
                        <a:pt x="670" y="7064"/>
                      </a:lnTo>
                      <a:cubicBezTo>
                        <a:pt x="670" y="3532"/>
                        <a:pt x="3532" y="670"/>
                        <a:pt x="7064" y="670"/>
                      </a:cubicBezTo>
                      <a:close/>
                      <a:moveTo>
                        <a:pt x="7064" y="0"/>
                      </a:moveTo>
                      <a:cubicBezTo>
                        <a:pt x="6880" y="0"/>
                        <a:pt x="6713" y="0"/>
                        <a:pt x="6545" y="17"/>
                      </a:cubicBezTo>
                      <a:cubicBezTo>
                        <a:pt x="6478" y="17"/>
                        <a:pt x="6445" y="34"/>
                        <a:pt x="6378" y="34"/>
                      </a:cubicBezTo>
                      <a:cubicBezTo>
                        <a:pt x="6093" y="50"/>
                        <a:pt x="5792" y="101"/>
                        <a:pt x="5524" y="168"/>
                      </a:cubicBezTo>
                      <a:cubicBezTo>
                        <a:pt x="5457" y="184"/>
                        <a:pt x="5407" y="184"/>
                        <a:pt x="5357" y="201"/>
                      </a:cubicBezTo>
                      <a:cubicBezTo>
                        <a:pt x="5307" y="218"/>
                        <a:pt x="5240" y="218"/>
                        <a:pt x="5206" y="251"/>
                      </a:cubicBezTo>
                      <a:cubicBezTo>
                        <a:pt x="4704" y="368"/>
                        <a:pt x="4219" y="553"/>
                        <a:pt x="3783" y="804"/>
                      </a:cubicBezTo>
                      <a:cubicBezTo>
                        <a:pt x="3733" y="837"/>
                        <a:pt x="3683" y="854"/>
                        <a:pt x="3633" y="887"/>
                      </a:cubicBezTo>
                      <a:cubicBezTo>
                        <a:pt x="3449" y="1004"/>
                        <a:pt x="3264" y="1122"/>
                        <a:pt x="3064" y="1256"/>
                      </a:cubicBezTo>
                      <a:cubicBezTo>
                        <a:pt x="3030" y="1272"/>
                        <a:pt x="2980" y="1306"/>
                        <a:pt x="2946" y="1339"/>
                      </a:cubicBezTo>
                      <a:cubicBezTo>
                        <a:pt x="2863" y="1389"/>
                        <a:pt x="2796" y="1456"/>
                        <a:pt x="2712" y="1523"/>
                      </a:cubicBezTo>
                      <a:cubicBezTo>
                        <a:pt x="2511" y="1674"/>
                        <a:pt x="2344" y="1841"/>
                        <a:pt x="2160" y="2026"/>
                      </a:cubicBezTo>
                      <a:lnTo>
                        <a:pt x="2026" y="2143"/>
                      </a:lnTo>
                      <a:lnTo>
                        <a:pt x="1959" y="2210"/>
                      </a:lnTo>
                      <a:cubicBezTo>
                        <a:pt x="1942" y="2226"/>
                        <a:pt x="1925" y="2260"/>
                        <a:pt x="1925" y="2277"/>
                      </a:cubicBezTo>
                      <a:cubicBezTo>
                        <a:pt x="1858" y="2344"/>
                        <a:pt x="1791" y="2394"/>
                        <a:pt x="1758" y="2461"/>
                      </a:cubicBezTo>
                      <a:cubicBezTo>
                        <a:pt x="1708" y="2528"/>
                        <a:pt x="1658" y="2595"/>
                        <a:pt x="1607" y="2645"/>
                      </a:cubicBezTo>
                      <a:cubicBezTo>
                        <a:pt x="1591" y="2678"/>
                        <a:pt x="1574" y="2695"/>
                        <a:pt x="1540" y="2729"/>
                      </a:cubicBezTo>
                      <a:lnTo>
                        <a:pt x="1507" y="2779"/>
                      </a:lnTo>
                      <a:cubicBezTo>
                        <a:pt x="1457" y="2846"/>
                        <a:pt x="1406" y="2896"/>
                        <a:pt x="1356" y="2980"/>
                      </a:cubicBezTo>
                      <a:cubicBezTo>
                        <a:pt x="1356" y="2980"/>
                        <a:pt x="1356" y="3013"/>
                        <a:pt x="1339" y="3013"/>
                      </a:cubicBezTo>
                      <a:cubicBezTo>
                        <a:pt x="1273" y="3097"/>
                        <a:pt x="1206" y="3181"/>
                        <a:pt x="1172" y="3264"/>
                      </a:cubicBezTo>
                      <a:cubicBezTo>
                        <a:pt x="1172" y="3281"/>
                        <a:pt x="1155" y="3281"/>
                        <a:pt x="1155" y="3281"/>
                      </a:cubicBezTo>
                      <a:cubicBezTo>
                        <a:pt x="1105" y="3365"/>
                        <a:pt x="1038" y="3448"/>
                        <a:pt x="1005" y="3532"/>
                      </a:cubicBezTo>
                      <a:cubicBezTo>
                        <a:pt x="938" y="3616"/>
                        <a:pt x="904" y="3716"/>
                        <a:pt x="837" y="3817"/>
                      </a:cubicBezTo>
                      <a:cubicBezTo>
                        <a:pt x="821" y="3850"/>
                        <a:pt x="821" y="3867"/>
                        <a:pt x="821" y="3867"/>
                      </a:cubicBezTo>
                      <a:lnTo>
                        <a:pt x="687" y="4118"/>
                      </a:lnTo>
                      <a:lnTo>
                        <a:pt x="570" y="4436"/>
                      </a:lnTo>
                      <a:lnTo>
                        <a:pt x="436" y="4737"/>
                      </a:lnTo>
                      <a:cubicBezTo>
                        <a:pt x="369" y="4905"/>
                        <a:pt x="335" y="5055"/>
                        <a:pt x="285" y="5223"/>
                      </a:cubicBezTo>
                      <a:lnTo>
                        <a:pt x="168" y="5725"/>
                      </a:lnTo>
                      <a:cubicBezTo>
                        <a:pt x="151" y="5859"/>
                        <a:pt x="118" y="5959"/>
                        <a:pt x="101" y="6060"/>
                      </a:cubicBezTo>
                      <a:cubicBezTo>
                        <a:pt x="84" y="6160"/>
                        <a:pt x="84" y="6244"/>
                        <a:pt x="67" y="6361"/>
                      </a:cubicBezTo>
                      <a:lnTo>
                        <a:pt x="67" y="6394"/>
                      </a:lnTo>
                      <a:cubicBezTo>
                        <a:pt x="67" y="6445"/>
                        <a:pt x="34" y="6495"/>
                        <a:pt x="34" y="6545"/>
                      </a:cubicBezTo>
                      <a:cubicBezTo>
                        <a:pt x="34" y="6612"/>
                        <a:pt x="17" y="6662"/>
                        <a:pt x="17" y="6729"/>
                      </a:cubicBezTo>
                      <a:cubicBezTo>
                        <a:pt x="17" y="6830"/>
                        <a:pt x="0" y="6947"/>
                        <a:pt x="0" y="7064"/>
                      </a:cubicBezTo>
                      <a:lnTo>
                        <a:pt x="0" y="159552"/>
                      </a:lnTo>
                      <a:cubicBezTo>
                        <a:pt x="0" y="159653"/>
                        <a:pt x="0" y="159770"/>
                        <a:pt x="17" y="159887"/>
                      </a:cubicBezTo>
                      <a:cubicBezTo>
                        <a:pt x="17" y="159954"/>
                        <a:pt x="17" y="160021"/>
                        <a:pt x="34" y="160071"/>
                      </a:cubicBezTo>
                      <a:cubicBezTo>
                        <a:pt x="34" y="160121"/>
                        <a:pt x="34" y="160188"/>
                        <a:pt x="67" y="160222"/>
                      </a:cubicBezTo>
                      <a:lnTo>
                        <a:pt x="67" y="160272"/>
                      </a:lnTo>
                      <a:cubicBezTo>
                        <a:pt x="84" y="160372"/>
                        <a:pt x="84" y="160473"/>
                        <a:pt x="101" y="160556"/>
                      </a:cubicBezTo>
                      <a:cubicBezTo>
                        <a:pt x="118" y="160690"/>
                        <a:pt x="151" y="160791"/>
                        <a:pt x="168" y="160891"/>
                      </a:cubicBezTo>
                      <a:cubicBezTo>
                        <a:pt x="201" y="161059"/>
                        <a:pt x="235" y="161226"/>
                        <a:pt x="285" y="161393"/>
                      </a:cubicBezTo>
                      <a:cubicBezTo>
                        <a:pt x="335" y="161561"/>
                        <a:pt x="402" y="161728"/>
                        <a:pt x="436" y="161879"/>
                      </a:cubicBezTo>
                      <a:lnTo>
                        <a:pt x="570" y="162197"/>
                      </a:lnTo>
                      <a:lnTo>
                        <a:pt x="687" y="162498"/>
                      </a:lnTo>
                      <a:lnTo>
                        <a:pt x="821" y="162749"/>
                      </a:lnTo>
                      <a:cubicBezTo>
                        <a:pt x="837" y="162783"/>
                        <a:pt x="837" y="162799"/>
                        <a:pt x="837" y="162799"/>
                      </a:cubicBezTo>
                      <a:cubicBezTo>
                        <a:pt x="871" y="162900"/>
                        <a:pt x="938" y="162984"/>
                        <a:pt x="1005" y="163084"/>
                      </a:cubicBezTo>
                      <a:cubicBezTo>
                        <a:pt x="1038" y="163168"/>
                        <a:pt x="1105" y="163251"/>
                        <a:pt x="1155" y="163335"/>
                      </a:cubicBezTo>
                      <a:lnTo>
                        <a:pt x="1172" y="163369"/>
                      </a:lnTo>
                      <a:cubicBezTo>
                        <a:pt x="1239" y="163452"/>
                        <a:pt x="1289" y="163536"/>
                        <a:pt x="1339" y="163620"/>
                      </a:cubicBezTo>
                      <a:lnTo>
                        <a:pt x="1356" y="163636"/>
                      </a:lnTo>
                      <a:cubicBezTo>
                        <a:pt x="1406" y="163703"/>
                        <a:pt x="1457" y="163787"/>
                        <a:pt x="1507" y="163837"/>
                      </a:cubicBezTo>
                      <a:cubicBezTo>
                        <a:pt x="1524" y="163871"/>
                        <a:pt x="1524" y="163887"/>
                        <a:pt x="1540" y="163887"/>
                      </a:cubicBezTo>
                      <a:cubicBezTo>
                        <a:pt x="1574" y="163904"/>
                        <a:pt x="1591" y="163921"/>
                        <a:pt x="1607" y="163971"/>
                      </a:cubicBezTo>
                      <a:cubicBezTo>
                        <a:pt x="1658" y="164038"/>
                        <a:pt x="1708" y="164088"/>
                        <a:pt x="1758" y="164155"/>
                      </a:cubicBezTo>
                      <a:cubicBezTo>
                        <a:pt x="1825" y="164222"/>
                        <a:pt x="1858" y="164289"/>
                        <a:pt x="1925" y="164339"/>
                      </a:cubicBezTo>
                      <a:cubicBezTo>
                        <a:pt x="1942" y="164373"/>
                        <a:pt x="1959" y="164390"/>
                        <a:pt x="1959" y="164406"/>
                      </a:cubicBezTo>
                      <a:lnTo>
                        <a:pt x="2026" y="164473"/>
                      </a:lnTo>
                      <a:lnTo>
                        <a:pt x="2160" y="164590"/>
                      </a:lnTo>
                      <a:cubicBezTo>
                        <a:pt x="2344" y="164791"/>
                        <a:pt x="2528" y="164959"/>
                        <a:pt x="2712" y="165093"/>
                      </a:cubicBezTo>
                      <a:cubicBezTo>
                        <a:pt x="2796" y="165160"/>
                        <a:pt x="2863" y="165226"/>
                        <a:pt x="2946" y="165260"/>
                      </a:cubicBezTo>
                      <a:cubicBezTo>
                        <a:pt x="2980" y="165293"/>
                        <a:pt x="3030" y="165327"/>
                        <a:pt x="3064" y="165344"/>
                      </a:cubicBezTo>
                      <a:cubicBezTo>
                        <a:pt x="3264" y="165478"/>
                        <a:pt x="3449" y="165595"/>
                        <a:pt x="3633" y="165712"/>
                      </a:cubicBezTo>
                      <a:lnTo>
                        <a:pt x="3783" y="165796"/>
                      </a:lnTo>
                      <a:cubicBezTo>
                        <a:pt x="4219" y="166013"/>
                        <a:pt x="4704" y="166214"/>
                        <a:pt x="5206" y="166348"/>
                      </a:cubicBezTo>
                      <a:cubicBezTo>
                        <a:pt x="5240" y="166381"/>
                        <a:pt x="5307" y="166381"/>
                        <a:pt x="5357" y="166398"/>
                      </a:cubicBezTo>
                      <a:cubicBezTo>
                        <a:pt x="5407" y="166415"/>
                        <a:pt x="5457" y="166415"/>
                        <a:pt x="5524" y="166432"/>
                      </a:cubicBezTo>
                      <a:cubicBezTo>
                        <a:pt x="5792" y="166499"/>
                        <a:pt x="6076" y="166549"/>
                        <a:pt x="6378" y="166582"/>
                      </a:cubicBezTo>
                      <a:cubicBezTo>
                        <a:pt x="6411" y="166582"/>
                        <a:pt x="6478" y="166599"/>
                        <a:pt x="6545" y="166599"/>
                      </a:cubicBezTo>
                      <a:cubicBezTo>
                        <a:pt x="6713" y="166633"/>
                        <a:pt x="6897" y="166633"/>
                        <a:pt x="7064" y="166633"/>
                      </a:cubicBezTo>
                      <a:lnTo>
                        <a:pt x="103127" y="166633"/>
                      </a:lnTo>
                      <a:cubicBezTo>
                        <a:pt x="103311" y="166633"/>
                        <a:pt x="103478" y="166633"/>
                        <a:pt x="103646" y="166599"/>
                      </a:cubicBezTo>
                      <a:cubicBezTo>
                        <a:pt x="103696" y="166599"/>
                        <a:pt x="103763" y="166582"/>
                        <a:pt x="103796" y="166582"/>
                      </a:cubicBezTo>
                      <a:cubicBezTo>
                        <a:pt x="104097" y="166566"/>
                        <a:pt x="104382" y="166499"/>
                        <a:pt x="104683" y="166432"/>
                      </a:cubicBezTo>
                      <a:cubicBezTo>
                        <a:pt x="104717" y="166415"/>
                        <a:pt x="104784" y="166415"/>
                        <a:pt x="104851" y="166398"/>
                      </a:cubicBezTo>
                      <a:cubicBezTo>
                        <a:pt x="104884" y="166398"/>
                        <a:pt x="104934" y="166381"/>
                        <a:pt x="104968" y="166381"/>
                      </a:cubicBezTo>
                      <a:cubicBezTo>
                        <a:pt x="105470" y="166248"/>
                        <a:pt x="105955" y="166047"/>
                        <a:pt x="106407" y="165812"/>
                      </a:cubicBezTo>
                      <a:lnTo>
                        <a:pt x="106558" y="165729"/>
                      </a:lnTo>
                      <a:cubicBezTo>
                        <a:pt x="106658" y="165662"/>
                        <a:pt x="106742" y="165628"/>
                        <a:pt x="106859" y="165561"/>
                      </a:cubicBezTo>
                      <a:cubicBezTo>
                        <a:pt x="106893" y="165545"/>
                        <a:pt x="106943" y="165494"/>
                        <a:pt x="106977" y="165478"/>
                      </a:cubicBezTo>
                      <a:cubicBezTo>
                        <a:pt x="107027" y="165461"/>
                        <a:pt x="107060" y="165411"/>
                        <a:pt x="107127" y="165394"/>
                      </a:cubicBezTo>
                      <a:cubicBezTo>
                        <a:pt x="107244" y="165310"/>
                        <a:pt x="107378" y="165210"/>
                        <a:pt x="107495" y="165126"/>
                      </a:cubicBezTo>
                      <a:cubicBezTo>
                        <a:pt x="107546" y="165076"/>
                        <a:pt x="107613" y="165042"/>
                        <a:pt x="107646" y="164992"/>
                      </a:cubicBezTo>
                      <a:cubicBezTo>
                        <a:pt x="107730" y="164925"/>
                        <a:pt x="107813" y="164842"/>
                        <a:pt x="107880" y="164791"/>
                      </a:cubicBezTo>
                      <a:lnTo>
                        <a:pt x="107998" y="164657"/>
                      </a:lnTo>
                      <a:lnTo>
                        <a:pt x="108232" y="164423"/>
                      </a:lnTo>
                      <a:lnTo>
                        <a:pt x="108232" y="164406"/>
                      </a:lnTo>
                      <a:cubicBezTo>
                        <a:pt x="108383" y="164256"/>
                        <a:pt x="108533" y="164088"/>
                        <a:pt x="108650" y="163921"/>
                      </a:cubicBezTo>
                      <a:lnTo>
                        <a:pt x="108650" y="163904"/>
                      </a:lnTo>
                      <a:cubicBezTo>
                        <a:pt x="108868" y="163653"/>
                        <a:pt x="109035" y="163385"/>
                        <a:pt x="109203" y="163084"/>
                      </a:cubicBezTo>
                      <a:cubicBezTo>
                        <a:pt x="109253" y="162984"/>
                        <a:pt x="109303" y="162900"/>
                        <a:pt x="109370" y="162799"/>
                      </a:cubicBezTo>
                      <a:cubicBezTo>
                        <a:pt x="109370" y="162783"/>
                        <a:pt x="109387" y="162783"/>
                        <a:pt x="109387" y="162749"/>
                      </a:cubicBezTo>
                      <a:lnTo>
                        <a:pt x="109504" y="162498"/>
                      </a:lnTo>
                      <a:lnTo>
                        <a:pt x="109638" y="162197"/>
                      </a:lnTo>
                      <a:lnTo>
                        <a:pt x="109755" y="161879"/>
                      </a:lnTo>
                      <a:cubicBezTo>
                        <a:pt x="109805" y="161778"/>
                        <a:pt x="109822" y="161661"/>
                        <a:pt x="109872" y="161561"/>
                      </a:cubicBezTo>
                      <a:lnTo>
                        <a:pt x="109872" y="161544"/>
                      </a:lnTo>
                      <a:cubicBezTo>
                        <a:pt x="109889" y="161444"/>
                        <a:pt x="109923" y="161326"/>
                        <a:pt x="109956" y="161226"/>
                      </a:cubicBezTo>
                      <a:cubicBezTo>
                        <a:pt x="109973" y="161126"/>
                        <a:pt x="109989" y="161025"/>
                        <a:pt x="110006" y="160891"/>
                      </a:cubicBezTo>
                      <a:cubicBezTo>
                        <a:pt x="110040" y="160791"/>
                        <a:pt x="110056" y="160657"/>
                        <a:pt x="110073" y="160556"/>
                      </a:cubicBezTo>
                      <a:cubicBezTo>
                        <a:pt x="110090" y="160456"/>
                        <a:pt x="110090" y="160356"/>
                        <a:pt x="110123" y="160272"/>
                      </a:cubicBezTo>
                      <a:lnTo>
                        <a:pt x="110123" y="160222"/>
                      </a:lnTo>
                      <a:lnTo>
                        <a:pt x="110123" y="160121"/>
                      </a:lnTo>
                      <a:lnTo>
                        <a:pt x="110123" y="160104"/>
                      </a:lnTo>
                      <a:lnTo>
                        <a:pt x="110123" y="160054"/>
                      </a:lnTo>
                      <a:lnTo>
                        <a:pt x="110123" y="160004"/>
                      </a:lnTo>
                      <a:lnTo>
                        <a:pt x="110123" y="159870"/>
                      </a:lnTo>
                      <a:lnTo>
                        <a:pt x="110123" y="159736"/>
                      </a:lnTo>
                      <a:lnTo>
                        <a:pt x="110123" y="159720"/>
                      </a:lnTo>
                      <a:lnTo>
                        <a:pt x="110123" y="159535"/>
                      </a:lnTo>
                      <a:lnTo>
                        <a:pt x="110123" y="7064"/>
                      </a:lnTo>
                      <a:cubicBezTo>
                        <a:pt x="110174" y="6997"/>
                        <a:pt x="110174" y="6947"/>
                        <a:pt x="110174" y="6880"/>
                      </a:cubicBezTo>
                      <a:lnTo>
                        <a:pt x="110174" y="6729"/>
                      </a:lnTo>
                      <a:cubicBezTo>
                        <a:pt x="110174" y="6645"/>
                        <a:pt x="110174" y="6578"/>
                        <a:pt x="110157" y="6495"/>
                      </a:cubicBezTo>
                      <a:lnTo>
                        <a:pt x="110157" y="6378"/>
                      </a:lnTo>
                      <a:lnTo>
                        <a:pt x="110157" y="6327"/>
                      </a:lnTo>
                      <a:cubicBezTo>
                        <a:pt x="110157" y="6311"/>
                        <a:pt x="110157" y="6294"/>
                        <a:pt x="110140" y="6244"/>
                      </a:cubicBezTo>
                      <a:cubicBezTo>
                        <a:pt x="110140" y="6160"/>
                        <a:pt x="110107" y="6110"/>
                        <a:pt x="110107" y="6043"/>
                      </a:cubicBezTo>
                      <a:cubicBezTo>
                        <a:pt x="110090" y="5909"/>
                        <a:pt x="110073" y="5808"/>
                        <a:pt x="110056" y="5708"/>
                      </a:cubicBezTo>
                      <a:cubicBezTo>
                        <a:pt x="110023" y="5608"/>
                        <a:pt x="110006" y="5474"/>
                        <a:pt x="109989" y="5373"/>
                      </a:cubicBezTo>
                      <a:cubicBezTo>
                        <a:pt x="109973" y="5273"/>
                        <a:pt x="109923" y="5156"/>
                        <a:pt x="109906" y="5055"/>
                      </a:cubicBezTo>
                      <a:lnTo>
                        <a:pt x="109906" y="5038"/>
                      </a:lnTo>
                      <a:cubicBezTo>
                        <a:pt x="109872" y="4938"/>
                        <a:pt x="109839" y="4821"/>
                        <a:pt x="109805" y="4720"/>
                      </a:cubicBezTo>
                      <a:lnTo>
                        <a:pt x="109671" y="4402"/>
                      </a:lnTo>
                      <a:lnTo>
                        <a:pt x="109554" y="4101"/>
                      </a:lnTo>
                      <a:lnTo>
                        <a:pt x="109420" y="3850"/>
                      </a:lnTo>
                      <a:cubicBezTo>
                        <a:pt x="109404" y="3817"/>
                        <a:pt x="109404" y="3817"/>
                        <a:pt x="109404" y="3800"/>
                      </a:cubicBezTo>
                      <a:cubicBezTo>
                        <a:pt x="109353" y="3699"/>
                        <a:pt x="109303" y="3616"/>
                        <a:pt x="109236" y="3515"/>
                      </a:cubicBezTo>
                      <a:cubicBezTo>
                        <a:pt x="109069" y="3214"/>
                        <a:pt x="108885" y="2946"/>
                        <a:pt x="108701" y="2695"/>
                      </a:cubicBezTo>
                      <a:lnTo>
                        <a:pt x="108701" y="2678"/>
                      </a:lnTo>
                      <a:cubicBezTo>
                        <a:pt x="108567" y="2511"/>
                        <a:pt x="108416" y="2344"/>
                        <a:pt x="108282" y="2193"/>
                      </a:cubicBezTo>
                      <a:lnTo>
                        <a:pt x="108048" y="1959"/>
                      </a:lnTo>
                      <a:lnTo>
                        <a:pt x="107914" y="1841"/>
                      </a:lnTo>
                      <a:cubicBezTo>
                        <a:pt x="107830" y="1774"/>
                        <a:pt x="107763" y="1691"/>
                        <a:pt x="107680" y="1624"/>
                      </a:cubicBezTo>
                      <a:cubicBezTo>
                        <a:pt x="107646" y="1590"/>
                        <a:pt x="107579" y="1540"/>
                        <a:pt x="107546" y="1507"/>
                      </a:cubicBezTo>
                      <a:cubicBezTo>
                        <a:pt x="107412" y="1389"/>
                        <a:pt x="107295" y="1306"/>
                        <a:pt x="107161" y="1222"/>
                      </a:cubicBezTo>
                      <a:cubicBezTo>
                        <a:pt x="107127" y="1205"/>
                        <a:pt x="107077" y="1172"/>
                        <a:pt x="107010" y="1138"/>
                      </a:cubicBezTo>
                      <a:cubicBezTo>
                        <a:pt x="106977" y="1122"/>
                        <a:pt x="106926" y="1088"/>
                        <a:pt x="106893" y="1055"/>
                      </a:cubicBezTo>
                      <a:cubicBezTo>
                        <a:pt x="106792" y="1004"/>
                        <a:pt x="106709" y="938"/>
                        <a:pt x="106592" y="887"/>
                      </a:cubicBezTo>
                      <a:cubicBezTo>
                        <a:pt x="106558" y="871"/>
                        <a:pt x="106491" y="854"/>
                        <a:pt x="106458" y="804"/>
                      </a:cubicBezTo>
                      <a:cubicBezTo>
                        <a:pt x="105989" y="553"/>
                        <a:pt x="105504" y="368"/>
                        <a:pt x="105001" y="251"/>
                      </a:cubicBezTo>
                      <a:cubicBezTo>
                        <a:pt x="104968" y="218"/>
                        <a:pt x="104918" y="218"/>
                        <a:pt x="104884" y="218"/>
                      </a:cubicBezTo>
                      <a:cubicBezTo>
                        <a:pt x="104817" y="201"/>
                        <a:pt x="104784" y="201"/>
                        <a:pt x="104717" y="184"/>
                      </a:cubicBezTo>
                      <a:cubicBezTo>
                        <a:pt x="104416" y="117"/>
                        <a:pt x="104131" y="84"/>
                        <a:pt x="103830" y="34"/>
                      </a:cubicBezTo>
                      <a:cubicBezTo>
                        <a:pt x="103796" y="34"/>
                        <a:pt x="103729" y="34"/>
                        <a:pt x="103696" y="17"/>
                      </a:cubicBezTo>
                      <a:cubicBezTo>
                        <a:pt x="103528" y="0"/>
                        <a:pt x="103328" y="0"/>
                        <a:pt x="103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a:off x="3193013" y="819975"/>
                  <a:ext cx="2758125" cy="4168750"/>
                </a:xfrm>
                <a:custGeom>
                  <a:rect b="b" l="l" r="r" t="t"/>
                  <a:pathLst>
                    <a:path extrusionOk="0" h="166750" w="110325">
                      <a:moveTo>
                        <a:pt x="107926" y="164950"/>
                      </a:moveTo>
                      <a:cubicBezTo>
                        <a:pt x="107878" y="164992"/>
                        <a:pt x="107830" y="165034"/>
                        <a:pt x="107781" y="165075"/>
                      </a:cubicBezTo>
                      <a:lnTo>
                        <a:pt x="107781" y="165075"/>
                      </a:lnTo>
                      <a:cubicBezTo>
                        <a:pt x="107835" y="165043"/>
                        <a:pt x="107882" y="164996"/>
                        <a:pt x="107926" y="164950"/>
                      </a:cubicBezTo>
                      <a:close/>
                      <a:moveTo>
                        <a:pt x="107781" y="165075"/>
                      </a:moveTo>
                      <a:lnTo>
                        <a:pt x="107781" y="165075"/>
                      </a:lnTo>
                      <a:cubicBezTo>
                        <a:pt x="107781" y="165075"/>
                        <a:pt x="107780" y="165076"/>
                        <a:pt x="107780" y="165076"/>
                      </a:cubicBezTo>
                      <a:cubicBezTo>
                        <a:pt x="107779" y="165077"/>
                        <a:pt x="107779" y="165077"/>
                        <a:pt x="107778" y="165078"/>
                      </a:cubicBezTo>
                      <a:lnTo>
                        <a:pt x="107778" y="165078"/>
                      </a:lnTo>
                      <a:cubicBezTo>
                        <a:pt x="107779" y="165077"/>
                        <a:pt x="107780" y="165076"/>
                        <a:pt x="107781" y="165075"/>
                      </a:cubicBezTo>
                      <a:close/>
                      <a:moveTo>
                        <a:pt x="107778" y="165078"/>
                      </a:moveTo>
                      <a:cubicBezTo>
                        <a:pt x="107757" y="165095"/>
                        <a:pt x="107737" y="165112"/>
                        <a:pt x="107716" y="165129"/>
                      </a:cubicBezTo>
                      <a:lnTo>
                        <a:pt x="107716" y="165129"/>
                      </a:lnTo>
                      <a:cubicBezTo>
                        <a:pt x="107737" y="165113"/>
                        <a:pt x="107759" y="165097"/>
                        <a:pt x="107778" y="165078"/>
                      </a:cubicBezTo>
                      <a:close/>
                      <a:moveTo>
                        <a:pt x="107716" y="165129"/>
                      </a:moveTo>
                      <a:cubicBezTo>
                        <a:pt x="107695" y="165145"/>
                        <a:pt x="107675" y="165160"/>
                        <a:pt x="107658" y="165177"/>
                      </a:cubicBezTo>
                      <a:lnTo>
                        <a:pt x="107658" y="165177"/>
                      </a:lnTo>
                      <a:cubicBezTo>
                        <a:pt x="107677" y="165161"/>
                        <a:pt x="107697" y="165145"/>
                        <a:pt x="107716" y="165129"/>
                      </a:cubicBezTo>
                      <a:close/>
                      <a:moveTo>
                        <a:pt x="107658" y="165177"/>
                      </a:moveTo>
                      <a:lnTo>
                        <a:pt x="107658" y="165177"/>
                      </a:lnTo>
                      <a:cubicBezTo>
                        <a:pt x="107620" y="165207"/>
                        <a:pt x="107582" y="165237"/>
                        <a:pt x="107544" y="165266"/>
                      </a:cubicBezTo>
                      <a:lnTo>
                        <a:pt x="107544" y="165266"/>
                      </a:lnTo>
                      <a:cubicBezTo>
                        <a:pt x="107572" y="165247"/>
                        <a:pt x="107600" y="165228"/>
                        <a:pt x="107629" y="165210"/>
                      </a:cubicBezTo>
                      <a:cubicBezTo>
                        <a:pt x="107637" y="165198"/>
                        <a:pt x="107647" y="165187"/>
                        <a:pt x="107658" y="165177"/>
                      </a:cubicBezTo>
                      <a:close/>
                      <a:moveTo>
                        <a:pt x="7131" y="0"/>
                      </a:moveTo>
                      <a:cubicBezTo>
                        <a:pt x="3198" y="0"/>
                        <a:pt x="0" y="3197"/>
                        <a:pt x="0" y="7131"/>
                      </a:cubicBezTo>
                      <a:lnTo>
                        <a:pt x="0" y="159619"/>
                      </a:lnTo>
                      <a:cubicBezTo>
                        <a:pt x="0" y="163553"/>
                        <a:pt x="3198" y="166750"/>
                        <a:pt x="7131" y="166750"/>
                      </a:cubicBezTo>
                      <a:lnTo>
                        <a:pt x="103194" y="166750"/>
                      </a:lnTo>
                      <a:cubicBezTo>
                        <a:pt x="104830" y="166750"/>
                        <a:pt x="106340" y="166196"/>
                        <a:pt x="107544" y="165266"/>
                      </a:cubicBezTo>
                      <a:lnTo>
                        <a:pt x="107544" y="165266"/>
                      </a:lnTo>
                      <a:cubicBezTo>
                        <a:pt x="107444" y="165336"/>
                        <a:pt x="107349" y="165412"/>
                        <a:pt x="107244" y="165478"/>
                      </a:cubicBezTo>
                      <a:cubicBezTo>
                        <a:pt x="107211" y="165494"/>
                        <a:pt x="107161" y="165545"/>
                        <a:pt x="107110" y="165561"/>
                      </a:cubicBezTo>
                      <a:cubicBezTo>
                        <a:pt x="107060" y="165578"/>
                        <a:pt x="107027" y="165628"/>
                        <a:pt x="106977" y="165645"/>
                      </a:cubicBezTo>
                      <a:cubicBezTo>
                        <a:pt x="106876" y="165712"/>
                        <a:pt x="106792" y="165779"/>
                        <a:pt x="106692" y="165812"/>
                      </a:cubicBezTo>
                      <a:lnTo>
                        <a:pt x="106541" y="165896"/>
                      </a:lnTo>
                      <a:cubicBezTo>
                        <a:pt x="106073" y="166130"/>
                        <a:pt x="105604" y="166331"/>
                        <a:pt x="105102" y="166465"/>
                      </a:cubicBezTo>
                      <a:cubicBezTo>
                        <a:pt x="105052" y="166482"/>
                        <a:pt x="105018" y="166482"/>
                        <a:pt x="104968" y="166482"/>
                      </a:cubicBezTo>
                      <a:cubicBezTo>
                        <a:pt x="104901" y="166499"/>
                        <a:pt x="104868" y="166499"/>
                        <a:pt x="104801" y="166532"/>
                      </a:cubicBezTo>
                      <a:cubicBezTo>
                        <a:pt x="104516" y="166582"/>
                        <a:pt x="104215" y="166633"/>
                        <a:pt x="103930" y="166666"/>
                      </a:cubicBezTo>
                      <a:cubicBezTo>
                        <a:pt x="103880" y="166666"/>
                        <a:pt x="103813" y="166700"/>
                        <a:pt x="103780" y="166700"/>
                      </a:cubicBezTo>
                      <a:cubicBezTo>
                        <a:pt x="103612" y="166716"/>
                        <a:pt x="103428" y="166716"/>
                        <a:pt x="103261" y="166716"/>
                      </a:cubicBezTo>
                      <a:lnTo>
                        <a:pt x="7131" y="166716"/>
                      </a:lnTo>
                      <a:cubicBezTo>
                        <a:pt x="6947" y="166716"/>
                        <a:pt x="6780" y="166716"/>
                        <a:pt x="6612" y="166700"/>
                      </a:cubicBezTo>
                      <a:cubicBezTo>
                        <a:pt x="6545" y="166700"/>
                        <a:pt x="6512" y="166666"/>
                        <a:pt x="6445" y="166666"/>
                      </a:cubicBezTo>
                      <a:cubicBezTo>
                        <a:pt x="6160" y="166649"/>
                        <a:pt x="5859" y="166582"/>
                        <a:pt x="5591" y="166532"/>
                      </a:cubicBezTo>
                      <a:cubicBezTo>
                        <a:pt x="5524" y="166499"/>
                        <a:pt x="5474" y="166499"/>
                        <a:pt x="5424" y="166482"/>
                      </a:cubicBezTo>
                      <a:cubicBezTo>
                        <a:pt x="5374" y="166465"/>
                        <a:pt x="5307" y="166465"/>
                        <a:pt x="5273" y="166448"/>
                      </a:cubicBezTo>
                      <a:cubicBezTo>
                        <a:pt x="4771" y="166315"/>
                        <a:pt x="4286" y="166130"/>
                        <a:pt x="3850" y="165879"/>
                      </a:cubicBezTo>
                      <a:lnTo>
                        <a:pt x="3700" y="165796"/>
                      </a:lnTo>
                      <a:cubicBezTo>
                        <a:pt x="3516" y="165695"/>
                        <a:pt x="3331" y="165561"/>
                        <a:pt x="3131" y="165444"/>
                      </a:cubicBezTo>
                      <a:cubicBezTo>
                        <a:pt x="3097" y="165394"/>
                        <a:pt x="3047" y="165377"/>
                        <a:pt x="3013" y="165360"/>
                      </a:cubicBezTo>
                      <a:cubicBezTo>
                        <a:pt x="2930" y="165293"/>
                        <a:pt x="2863" y="165227"/>
                        <a:pt x="2779" y="165193"/>
                      </a:cubicBezTo>
                      <a:cubicBezTo>
                        <a:pt x="2578" y="165026"/>
                        <a:pt x="2411" y="164858"/>
                        <a:pt x="2227" y="164691"/>
                      </a:cubicBezTo>
                      <a:lnTo>
                        <a:pt x="2093" y="164557"/>
                      </a:lnTo>
                      <a:lnTo>
                        <a:pt x="2026" y="164490"/>
                      </a:lnTo>
                      <a:cubicBezTo>
                        <a:pt x="2009" y="164473"/>
                        <a:pt x="1992" y="164457"/>
                        <a:pt x="1992" y="164440"/>
                      </a:cubicBezTo>
                      <a:cubicBezTo>
                        <a:pt x="1925" y="164373"/>
                        <a:pt x="1858" y="164306"/>
                        <a:pt x="1825" y="164239"/>
                      </a:cubicBezTo>
                      <a:cubicBezTo>
                        <a:pt x="1775" y="164189"/>
                        <a:pt x="1725" y="164122"/>
                        <a:pt x="1674" y="164055"/>
                      </a:cubicBezTo>
                      <a:cubicBezTo>
                        <a:pt x="1658" y="164038"/>
                        <a:pt x="1641" y="164021"/>
                        <a:pt x="1607" y="163971"/>
                      </a:cubicBezTo>
                      <a:lnTo>
                        <a:pt x="1574" y="163938"/>
                      </a:lnTo>
                      <a:cubicBezTo>
                        <a:pt x="1524" y="163871"/>
                        <a:pt x="1473" y="163804"/>
                        <a:pt x="1423" y="163720"/>
                      </a:cubicBezTo>
                      <a:cubicBezTo>
                        <a:pt x="1423" y="163720"/>
                        <a:pt x="1423" y="163703"/>
                        <a:pt x="1406" y="163703"/>
                      </a:cubicBezTo>
                      <a:cubicBezTo>
                        <a:pt x="1340" y="163620"/>
                        <a:pt x="1273" y="163536"/>
                        <a:pt x="1239" y="163452"/>
                      </a:cubicBezTo>
                      <a:cubicBezTo>
                        <a:pt x="1239" y="163436"/>
                        <a:pt x="1222" y="163436"/>
                        <a:pt x="1222" y="163436"/>
                      </a:cubicBezTo>
                      <a:cubicBezTo>
                        <a:pt x="1172" y="163352"/>
                        <a:pt x="1105" y="163268"/>
                        <a:pt x="1072" y="163184"/>
                      </a:cubicBezTo>
                      <a:cubicBezTo>
                        <a:pt x="1005" y="163067"/>
                        <a:pt x="971" y="162984"/>
                        <a:pt x="904" y="162883"/>
                      </a:cubicBezTo>
                      <a:cubicBezTo>
                        <a:pt x="888" y="162866"/>
                        <a:pt x="888" y="162866"/>
                        <a:pt x="888" y="162850"/>
                      </a:cubicBezTo>
                      <a:lnTo>
                        <a:pt x="754" y="162599"/>
                      </a:lnTo>
                      <a:lnTo>
                        <a:pt x="637" y="162281"/>
                      </a:lnTo>
                      <a:lnTo>
                        <a:pt x="503" y="161963"/>
                      </a:lnTo>
                      <a:cubicBezTo>
                        <a:pt x="436" y="161812"/>
                        <a:pt x="402" y="161644"/>
                        <a:pt x="352" y="161477"/>
                      </a:cubicBezTo>
                      <a:lnTo>
                        <a:pt x="235" y="160975"/>
                      </a:lnTo>
                      <a:cubicBezTo>
                        <a:pt x="218" y="160875"/>
                        <a:pt x="185" y="160757"/>
                        <a:pt x="168" y="160640"/>
                      </a:cubicBezTo>
                      <a:cubicBezTo>
                        <a:pt x="151" y="160540"/>
                        <a:pt x="151" y="160439"/>
                        <a:pt x="134" y="160356"/>
                      </a:cubicBezTo>
                      <a:lnTo>
                        <a:pt x="134" y="160305"/>
                      </a:lnTo>
                      <a:cubicBezTo>
                        <a:pt x="134" y="160272"/>
                        <a:pt x="101" y="160205"/>
                        <a:pt x="101" y="160171"/>
                      </a:cubicBezTo>
                      <a:cubicBezTo>
                        <a:pt x="101" y="160105"/>
                        <a:pt x="84" y="160038"/>
                        <a:pt x="84" y="159971"/>
                      </a:cubicBezTo>
                      <a:cubicBezTo>
                        <a:pt x="84" y="159870"/>
                        <a:pt x="67" y="159770"/>
                        <a:pt x="67" y="159636"/>
                      </a:cubicBezTo>
                      <a:lnTo>
                        <a:pt x="67" y="7131"/>
                      </a:lnTo>
                      <a:cubicBezTo>
                        <a:pt x="67" y="7030"/>
                        <a:pt x="67" y="6930"/>
                        <a:pt x="84" y="6796"/>
                      </a:cubicBezTo>
                      <a:cubicBezTo>
                        <a:pt x="84" y="6729"/>
                        <a:pt x="84" y="6679"/>
                        <a:pt x="101" y="6612"/>
                      </a:cubicBezTo>
                      <a:cubicBezTo>
                        <a:pt x="101" y="6562"/>
                        <a:pt x="101" y="6512"/>
                        <a:pt x="134" y="6461"/>
                      </a:cubicBezTo>
                      <a:lnTo>
                        <a:pt x="134" y="6428"/>
                      </a:lnTo>
                      <a:cubicBezTo>
                        <a:pt x="151" y="6311"/>
                        <a:pt x="151" y="6210"/>
                        <a:pt x="168" y="6127"/>
                      </a:cubicBezTo>
                      <a:cubicBezTo>
                        <a:pt x="185" y="6009"/>
                        <a:pt x="218" y="5892"/>
                        <a:pt x="235" y="5792"/>
                      </a:cubicBezTo>
                      <a:cubicBezTo>
                        <a:pt x="268" y="5624"/>
                        <a:pt x="302" y="5457"/>
                        <a:pt x="352" y="5290"/>
                      </a:cubicBezTo>
                      <a:cubicBezTo>
                        <a:pt x="402" y="5122"/>
                        <a:pt x="469" y="4972"/>
                        <a:pt x="503" y="4804"/>
                      </a:cubicBezTo>
                      <a:lnTo>
                        <a:pt x="637" y="4503"/>
                      </a:lnTo>
                      <a:lnTo>
                        <a:pt x="754" y="4185"/>
                      </a:lnTo>
                      <a:lnTo>
                        <a:pt x="888" y="3934"/>
                      </a:lnTo>
                      <a:cubicBezTo>
                        <a:pt x="904" y="3917"/>
                        <a:pt x="904" y="3917"/>
                        <a:pt x="904" y="3884"/>
                      </a:cubicBezTo>
                      <a:cubicBezTo>
                        <a:pt x="938" y="3783"/>
                        <a:pt x="1005" y="3699"/>
                        <a:pt x="1072" y="3599"/>
                      </a:cubicBezTo>
                      <a:cubicBezTo>
                        <a:pt x="1105" y="3515"/>
                        <a:pt x="1172" y="3432"/>
                        <a:pt x="1222" y="3348"/>
                      </a:cubicBezTo>
                      <a:lnTo>
                        <a:pt x="1239" y="3331"/>
                      </a:lnTo>
                      <a:cubicBezTo>
                        <a:pt x="1306" y="3248"/>
                        <a:pt x="1356" y="3164"/>
                        <a:pt x="1406" y="3080"/>
                      </a:cubicBezTo>
                      <a:lnTo>
                        <a:pt x="1423" y="3047"/>
                      </a:lnTo>
                      <a:cubicBezTo>
                        <a:pt x="1473" y="2996"/>
                        <a:pt x="1524" y="2913"/>
                        <a:pt x="1574" y="2846"/>
                      </a:cubicBezTo>
                      <a:cubicBezTo>
                        <a:pt x="1591" y="2829"/>
                        <a:pt x="1591" y="2796"/>
                        <a:pt x="1607" y="2796"/>
                      </a:cubicBezTo>
                      <a:cubicBezTo>
                        <a:pt x="1641" y="2779"/>
                        <a:pt x="1658" y="2762"/>
                        <a:pt x="1674" y="2712"/>
                      </a:cubicBezTo>
                      <a:cubicBezTo>
                        <a:pt x="1725" y="2662"/>
                        <a:pt x="1775" y="2595"/>
                        <a:pt x="1825" y="2528"/>
                      </a:cubicBezTo>
                      <a:cubicBezTo>
                        <a:pt x="1892" y="2461"/>
                        <a:pt x="1925" y="2411"/>
                        <a:pt x="1992" y="2344"/>
                      </a:cubicBezTo>
                      <a:cubicBezTo>
                        <a:pt x="2009" y="2327"/>
                        <a:pt x="2026" y="2293"/>
                        <a:pt x="2026" y="2277"/>
                      </a:cubicBezTo>
                      <a:lnTo>
                        <a:pt x="2093" y="2210"/>
                      </a:lnTo>
                      <a:lnTo>
                        <a:pt x="2227" y="2093"/>
                      </a:lnTo>
                      <a:cubicBezTo>
                        <a:pt x="2411" y="1908"/>
                        <a:pt x="2595" y="1741"/>
                        <a:pt x="2779" y="1590"/>
                      </a:cubicBezTo>
                      <a:cubicBezTo>
                        <a:pt x="2863" y="1523"/>
                        <a:pt x="2930" y="1456"/>
                        <a:pt x="3013" y="1390"/>
                      </a:cubicBezTo>
                      <a:cubicBezTo>
                        <a:pt x="3047" y="1373"/>
                        <a:pt x="3097" y="1339"/>
                        <a:pt x="3131" y="1306"/>
                      </a:cubicBezTo>
                      <a:cubicBezTo>
                        <a:pt x="3331" y="1189"/>
                        <a:pt x="3516" y="1055"/>
                        <a:pt x="3700" y="954"/>
                      </a:cubicBezTo>
                      <a:cubicBezTo>
                        <a:pt x="3750" y="938"/>
                        <a:pt x="3800" y="921"/>
                        <a:pt x="3850" y="871"/>
                      </a:cubicBezTo>
                      <a:cubicBezTo>
                        <a:pt x="4286" y="636"/>
                        <a:pt x="4771" y="452"/>
                        <a:pt x="5273" y="302"/>
                      </a:cubicBezTo>
                      <a:cubicBezTo>
                        <a:pt x="5307" y="285"/>
                        <a:pt x="5374" y="285"/>
                        <a:pt x="5424" y="268"/>
                      </a:cubicBezTo>
                      <a:cubicBezTo>
                        <a:pt x="5474" y="251"/>
                        <a:pt x="5524" y="251"/>
                        <a:pt x="5591" y="218"/>
                      </a:cubicBezTo>
                      <a:cubicBezTo>
                        <a:pt x="5859" y="168"/>
                        <a:pt x="6143" y="117"/>
                        <a:pt x="6445" y="101"/>
                      </a:cubicBezTo>
                      <a:cubicBezTo>
                        <a:pt x="6478" y="101"/>
                        <a:pt x="6545" y="84"/>
                        <a:pt x="6612" y="84"/>
                      </a:cubicBezTo>
                      <a:cubicBezTo>
                        <a:pt x="6780" y="50"/>
                        <a:pt x="6964" y="50"/>
                        <a:pt x="7131" y="50"/>
                      </a:cubicBezTo>
                      <a:lnTo>
                        <a:pt x="103194" y="50"/>
                      </a:lnTo>
                      <a:cubicBezTo>
                        <a:pt x="103378" y="50"/>
                        <a:pt x="103545" y="50"/>
                        <a:pt x="103713" y="84"/>
                      </a:cubicBezTo>
                      <a:cubicBezTo>
                        <a:pt x="103763" y="84"/>
                        <a:pt x="103830" y="101"/>
                        <a:pt x="103863" y="101"/>
                      </a:cubicBezTo>
                      <a:cubicBezTo>
                        <a:pt x="104164" y="117"/>
                        <a:pt x="104449" y="184"/>
                        <a:pt x="104750" y="251"/>
                      </a:cubicBezTo>
                      <a:cubicBezTo>
                        <a:pt x="104784" y="268"/>
                        <a:pt x="104851" y="268"/>
                        <a:pt x="104918" y="285"/>
                      </a:cubicBezTo>
                      <a:cubicBezTo>
                        <a:pt x="104951" y="285"/>
                        <a:pt x="105001" y="302"/>
                        <a:pt x="105035" y="302"/>
                      </a:cubicBezTo>
                      <a:cubicBezTo>
                        <a:pt x="105537" y="452"/>
                        <a:pt x="106022" y="636"/>
                        <a:pt x="106474" y="871"/>
                      </a:cubicBezTo>
                      <a:cubicBezTo>
                        <a:pt x="106525" y="887"/>
                        <a:pt x="106592" y="921"/>
                        <a:pt x="106625" y="954"/>
                      </a:cubicBezTo>
                      <a:cubicBezTo>
                        <a:pt x="106725" y="1005"/>
                        <a:pt x="106809" y="1055"/>
                        <a:pt x="106926" y="1122"/>
                      </a:cubicBezTo>
                      <a:cubicBezTo>
                        <a:pt x="106960" y="1138"/>
                        <a:pt x="107010" y="1189"/>
                        <a:pt x="107044" y="1205"/>
                      </a:cubicBezTo>
                      <a:cubicBezTo>
                        <a:pt x="107094" y="1222"/>
                        <a:pt x="107127" y="1272"/>
                        <a:pt x="107194" y="1289"/>
                      </a:cubicBezTo>
                      <a:cubicBezTo>
                        <a:pt x="107311" y="1373"/>
                        <a:pt x="107445" y="1490"/>
                        <a:pt x="107562" y="1557"/>
                      </a:cubicBezTo>
                      <a:cubicBezTo>
                        <a:pt x="107613" y="1607"/>
                        <a:pt x="107680" y="1657"/>
                        <a:pt x="107713" y="1691"/>
                      </a:cubicBezTo>
                      <a:cubicBezTo>
                        <a:pt x="107797" y="1758"/>
                        <a:pt x="107880" y="1808"/>
                        <a:pt x="107947" y="1892"/>
                      </a:cubicBezTo>
                      <a:lnTo>
                        <a:pt x="108065" y="2026"/>
                      </a:lnTo>
                      <a:lnTo>
                        <a:pt x="108299" y="2260"/>
                      </a:lnTo>
                      <a:cubicBezTo>
                        <a:pt x="108450" y="2394"/>
                        <a:pt x="108600" y="2561"/>
                        <a:pt x="108717" y="2729"/>
                      </a:cubicBezTo>
                      <a:lnTo>
                        <a:pt x="108717" y="2762"/>
                      </a:lnTo>
                      <a:cubicBezTo>
                        <a:pt x="108935" y="3013"/>
                        <a:pt x="109102" y="3281"/>
                        <a:pt x="109270" y="3566"/>
                      </a:cubicBezTo>
                      <a:cubicBezTo>
                        <a:pt x="109320" y="3649"/>
                        <a:pt x="109370" y="3766"/>
                        <a:pt x="109437" y="3867"/>
                      </a:cubicBezTo>
                      <a:cubicBezTo>
                        <a:pt x="109437" y="3884"/>
                        <a:pt x="109454" y="3900"/>
                        <a:pt x="109454" y="3900"/>
                      </a:cubicBezTo>
                      <a:lnTo>
                        <a:pt x="109571" y="4151"/>
                      </a:lnTo>
                      <a:lnTo>
                        <a:pt x="109705" y="4469"/>
                      </a:lnTo>
                      <a:lnTo>
                        <a:pt x="109822" y="4787"/>
                      </a:lnTo>
                      <a:cubicBezTo>
                        <a:pt x="109872" y="4888"/>
                        <a:pt x="109889" y="4988"/>
                        <a:pt x="109939" y="5105"/>
                      </a:cubicBezTo>
                      <a:lnTo>
                        <a:pt x="109939" y="5122"/>
                      </a:lnTo>
                      <a:cubicBezTo>
                        <a:pt x="109956" y="5223"/>
                        <a:pt x="109990" y="5323"/>
                        <a:pt x="110023" y="5440"/>
                      </a:cubicBezTo>
                      <a:cubicBezTo>
                        <a:pt x="110040" y="5541"/>
                        <a:pt x="110056" y="5641"/>
                        <a:pt x="110073" y="5775"/>
                      </a:cubicBezTo>
                      <a:cubicBezTo>
                        <a:pt x="110107" y="5892"/>
                        <a:pt x="110123" y="5993"/>
                        <a:pt x="110140" y="6110"/>
                      </a:cubicBezTo>
                      <a:cubicBezTo>
                        <a:pt x="110140" y="6160"/>
                        <a:pt x="110157" y="6244"/>
                        <a:pt x="110157" y="6311"/>
                      </a:cubicBezTo>
                      <a:cubicBezTo>
                        <a:pt x="110157" y="6327"/>
                        <a:pt x="110157" y="6361"/>
                        <a:pt x="110190" y="6394"/>
                      </a:cubicBezTo>
                      <a:lnTo>
                        <a:pt x="110190" y="6445"/>
                      </a:lnTo>
                      <a:lnTo>
                        <a:pt x="110190" y="6562"/>
                      </a:lnTo>
                      <a:cubicBezTo>
                        <a:pt x="110190" y="6645"/>
                        <a:pt x="110207" y="6712"/>
                        <a:pt x="110207" y="6796"/>
                      </a:cubicBezTo>
                      <a:lnTo>
                        <a:pt x="110207" y="6913"/>
                      </a:lnTo>
                      <a:lnTo>
                        <a:pt x="110207" y="6947"/>
                      </a:lnTo>
                      <a:lnTo>
                        <a:pt x="110207" y="7131"/>
                      </a:lnTo>
                      <a:lnTo>
                        <a:pt x="110207" y="159619"/>
                      </a:lnTo>
                      <a:lnTo>
                        <a:pt x="110241" y="159619"/>
                      </a:lnTo>
                      <a:lnTo>
                        <a:pt x="110241" y="159803"/>
                      </a:lnTo>
                      <a:lnTo>
                        <a:pt x="110241" y="159837"/>
                      </a:lnTo>
                      <a:lnTo>
                        <a:pt x="110241" y="159954"/>
                      </a:lnTo>
                      <a:lnTo>
                        <a:pt x="110241" y="160105"/>
                      </a:lnTo>
                      <a:lnTo>
                        <a:pt x="110241" y="160138"/>
                      </a:lnTo>
                      <a:lnTo>
                        <a:pt x="110241" y="160188"/>
                      </a:lnTo>
                      <a:lnTo>
                        <a:pt x="110241" y="160205"/>
                      </a:lnTo>
                      <a:lnTo>
                        <a:pt x="110241" y="160305"/>
                      </a:lnTo>
                      <a:lnTo>
                        <a:pt x="110241" y="160356"/>
                      </a:lnTo>
                      <a:cubicBezTo>
                        <a:pt x="110224" y="160456"/>
                        <a:pt x="110224" y="160556"/>
                        <a:pt x="110207" y="160640"/>
                      </a:cubicBezTo>
                      <a:cubicBezTo>
                        <a:pt x="110174" y="160757"/>
                        <a:pt x="110157" y="160875"/>
                        <a:pt x="110140" y="160975"/>
                      </a:cubicBezTo>
                      <a:cubicBezTo>
                        <a:pt x="110123" y="161092"/>
                        <a:pt x="110090" y="161209"/>
                        <a:pt x="110073" y="161310"/>
                      </a:cubicBezTo>
                      <a:cubicBezTo>
                        <a:pt x="110056" y="161427"/>
                        <a:pt x="110023" y="161527"/>
                        <a:pt x="109990" y="161628"/>
                      </a:cubicBezTo>
                      <a:lnTo>
                        <a:pt x="109990" y="161644"/>
                      </a:lnTo>
                      <a:cubicBezTo>
                        <a:pt x="109973" y="161762"/>
                        <a:pt x="109939" y="161862"/>
                        <a:pt x="109889" y="161963"/>
                      </a:cubicBezTo>
                      <a:lnTo>
                        <a:pt x="109772" y="162281"/>
                      </a:lnTo>
                      <a:lnTo>
                        <a:pt x="109638" y="162599"/>
                      </a:lnTo>
                      <a:lnTo>
                        <a:pt x="109521" y="162850"/>
                      </a:lnTo>
                      <a:cubicBezTo>
                        <a:pt x="109487" y="162866"/>
                        <a:pt x="109487" y="162883"/>
                        <a:pt x="109487" y="162883"/>
                      </a:cubicBezTo>
                      <a:cubicBezTo>
                        <a:pt x="109454" y="162984"/>
                        <a:pt x="109387" y="163067"/>
                        <a:pt x="109320" y="163184"/>
                      </a:cubicBezTo>
                      <a:cubicBezTo>
                        <a:pt x="109153" y="163469"/>
                        <a:pt x="108968" y="163720"/>
                        <a:pt x="108784" y="163988"/>
                      </a:cubicBezTo>
                      <a:lnTo>
                        <a:pt x="108784" y="164021"/>
                      </a:lnTo>
                      <a:cubicBezTo>
                        <a:pt x="108650" y="164189"/>
                        <a:pt x="108517" y="164356"/>
                        <a:pt x="108366" y="164490"/>
                      </a:cubicBezTo>
                      <a:lnTo>
                        <a:pt x="108366" y="164524"/>
                      </a:lnTo>
                      <a:lnTo>
                        <a:pt x="108132" y="164741"/>
                      </a:lnTo>
                      <a:lnTo>
                        <a:pt x="107998" y="164875"/>
                      </a:lnTo>
                      <a:cubicBezTo>
                        <a:pt x="107974" y="164899"/>
                        <a:pt x="107950" y="164924"/>
                        <a:pt x="107926" y="164950"/>
                      </a:cubicBezTo>
                      <a:lnTo>
                        <a:pt x="107926" y="164950"/>
                      </a:lnTo>
                      <a:cubicBezTo>
                        <a:pt x="109397" y="163643"/>
                        <a:pt x="110324" y="161738"/>
                        <a:pt x="110324" y="159619"/>
                      </a:cubicBezTo>
                      <a:lnTo>
                        <a:pt x="110324" y="7131"/>
                      </a:lnTo>
                      <a:cubicBezTo>
                        <a:pt x="110308" y="3197"/>
                        <a:pt x="107110" y="0"/>
                        <a:pt x="10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3211413" y="838375"/>
                  <a:ext cx="2721725" cy="4132350"/>
                </a:xfrm>
                <a:custGeom>
                  <a:rect b="b" l="l" r="r" t="t"/>
                  <a:pathLst>
                    <a:path extrusionOk="0" h="165294" w="108869">
                      <a:moveTo>
                        <a:pt x="6395" y="1"/>
                      </a:moveTo>
                      <a:cubicBezTo>
                        <a:pt x="2863" y="1"/>
                        <a:pt x="1" y="2863"/>
                        <a:pt x="1" y="6395"/>
                      </a:cubicBezTo>
                      <a:lnTo>
                        <a:pt x="1" y="158883"/>
                      </a:lnTo>
                      <a:cubicBezTo>
                        <a:pt x="1" y="162415"/>
                        <a:pt x="2863" y="165294"/>
                        <a:pt x="6395" y="165294"/>
                      </a:cubicBezTo>
                      <a:lnTo>
                        <a:pt x="102458" y="165294"/>
                      </a:lnTo>
                      <a:cubicBezTo>
                        <a:pt x="105989" y="165294"/>
                        <a:pt x="108869" y="162415"/>
                        <a:pt x="108869" y="158883"/>
                      </a:cubicBezTo>
                      <a:lnTo>
                        <a:pt x="108869" y="6395"/>
                      </a:lnTo>
                      <a:cubicBezTo>
                        <a:pt x="108869" y="2863"/>
                        <a:pt x="105973" y="1"/>
                        <a:pt x="1024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3195513" y="4824250"/>
                  <a:ext cx="2752700" cy="163650"/>
                </a:xfrm>
                <a:custGeom>
                  <a:rect b="b" l="l" r="r" t="t"/>
                  <a:pathLst>
                    <a:path extrusionOk="0" h="6546" w="110108">
                      <a:moveTo>
                        <a:pt x="110107" y="101"/>
                      </a:moveTo>
                      <a:lnTo>
                        <a:pt x="110107" y="34"/>
                      </a:lnTo>
                      <a:lnTo>
                        <a:pt x="110107" y="134"/>
                      </a:lnTo>
                      <a:lnTo>
                        <a:pt x="110107" y="185"/>
                      </a:lnTo>
                      <a:cubicBezTo>
                        <a:pt x="110090" y="285"/>
                        <a:pt x="110090" y="385"/>
                        <a:pt x="110057" y="469"/>
                      </a:cubicBezTo>
                      <a:cubicBezTo>
                        <a:pt x="110040" y="603"/>
                        <a:pt x="110023" y="704"/>
                        <a:pt x="110007" y="804"/>
                      </a:cubicBezTo>
                      <a:cubicBezTo>
                        <a:pt x="109973" y="921"/>
                        <a:pt x="109956" y="1038"/>
                        <a:pt x="109940" y="1139"/>
                      </a:cubicBezTo>
                      <a:cubicBezTo>
                        <a:pt x="109923" y="1256"/>
                        <a:pt x="109873" y="1356"/>
                        <a:pt x="109856" y="1457"/>
                      </a:cubicBezTo>
                      <a:lnTo>
                        <a:pt x="109856" y="1473"/>
                      </a:lnTo>
                      <a:cubicBezTo>
                        <a:pt x="109806" y="1591"/>
                        <a:pt x="109789" y="1691"/>
                        <a:pt x="109756" y="1792"/>
                      </a:cubicBezTo>
                      <a:lnTo>
                        <a:pt x="109622" y="2110"/>
                      </a:lnTo>
                      <a:lnTo>
                        <a:pt x="109505" y="2428"/>
                      </a:lnTo>
                      <a:lnTo>
                        <a:pt x="109371" y="2679"/>
                      </a:lnTo>
                      <a:cubicBezTo>
                        <a:pt x="109354" y="2695"/>
                        <a:pt x="109354" y="2712"/>
                        <a:pt x="109354" y="2712"/>
                      </a:cubicBezTo>
                      <a:cubicBezTo>
                        <a:pt x="109304" y="2813"/>
                        <a:pt x="109253" y="2896"/>
                        <a:pt x="109186" y="3013"/>
                      </a:cubicBezTo>
                      <a:cubicBezTo>
                        <a:pt x="109019" y="3298"/>
                        <a:pt x="108835" y="3549"/>
                        <a:pt x="108634" y="3817"/>
                      </a:cubicBezTo>
                      <a:lnTo>
                        <a:pt x="108634" y="3850"/>
                      </a:lnTo>
                      <a:cubicBezTo>
                        <a:pt x="108517" y="4018"/>
                        <a:pt x="108366" y="4185"/>
                        <a:pt x="108216" y="4319"/>
                      </a:cubicBezTo>
                      <a:lnTo>
                        <a:pt x="108216" y="4353"/>
                      </a:lnTo>
                      <a:lnTo>
                        <a:pt x="107998" y="4570"/>
                      </a:lnTo>
                      <a:lnTo>
                        <a:pt x="107864" y="4704"/>
                      </a:lnTo>
                      <a:cubicBezTo>
                        <a:pt x="107780" y="4771"/>
                        <a:pt x="107713" y="4855"/>
                        <a:pt x="107630" y="4905"/>
                      </a:cubicBezTo>
                      <a:cubicBezTo>
                        <a:pt x="107596" y="4955"/>
                        <a:pt x="107529" y="4989"/>
                        <a:pt x="107479" y="5039"/>
                      </a:cubicBezTo>
                      <a:cubicBezTo>
                        <a:pt x="107362" y="5122"/>
                        <a:pt x="107228" y="5223"/>
                        <a:pt x="107111" y="5307"/>
                      </a:cubicBezTo>
                      <a:cubicBezTo>
                        <a:pt x="107061" y="5323"/>
                        <a:pt x="107027" y="5374"/>
                        <a:pt x="106960" y="5390"/>
                      </a:cubicBezTo>
                      <a:cubicBezTo>
                        <a:pt x="106927" y="5407"/>
                        <a:pt x="106877" y="5457"/>
                        <a:pt x="106843" y="5474"/>
                      </a:cubicBezTo>
                      <a:cubicBezTo>
                        <a:pt x="106726" y="5541"/>
                        <a:pt x="106642" y="5608"/>
                        <a:pt x="106542" y="5641"/>
                      </a:cubicBezTo>
                      <a:lnTo>
                        <a:pt x="106391" y="5725"/>
                      </a:lnTo>
                      <a:cubicBezTo>
                        <a:pt x="105939" y="5959"/>
                        <a:pt x="105454" y="6160"/>
                        <a:pt x="104952" y="6294"/>
                      </a:cubicBezTo>
                      <a:cubicBezTo>
                        <a:pt x="104918" y="6311"/>
                        <a:pt x="104868" y="6311"/>
                        <a:pt x="104834" y="6311"/>
                      </a:cubicBezTo>
                      <a:cubicBezTo>
                        <a:pt x="104768" y="6328"/>
                        <a:pt x="104717" y="6328"/>
                        <a:pt x="104667" y="6361"/>
                      </a:cubicBezTo>
                      <a:cubicBezTo>
                        <a:pt x="104366" y="6411"/>
                        <a:pt x="104081" y="6462"/>
                        <a:pt x="103780" y="6495"/>
                      </a:cubicBezTo>
                      <a:cubicBezTo>
                        <a:pt x="103746" y="6495"/>
                        <a:pt x="103680" y="6529"/>
                        <a:pt x="103629" y="6529"/>
                      </a:cubicBezTo>
                      <a:cubicBezTo>
                        <a:pt x="103462" y="6545"/>
                        <a:pt x="103278" y="6545"/>
                        <a:pt x="103110" y="6545"/>
                      </a:cubicBezTo>
                      <a:lnTo>
                        <a:pt x="7031" y="6545"/>
                      </a:lnTo>
                      <a:cubicBezTo>
                        <a:pt x="6847" y="6545"/>
                        <a:pt x="6680" y="6545"/>
                        <a:pt x="6512" y="6529"/>
                      </a:cubicBezTo>
                      <a:cubicBezTo>
                        <a:pt x="6445" y="6529"/>
                        <a:pt x="6412" y="6495"/>
                        <a:pt x="6345" y="6495"/>
                      </a:cubicBezTo>
                      <a:cubicBezTo>
                        <a:pt x="6060" y="6478"/>
                        <a:pt x="5759" y="6411"/>
                        <a:pt x="5491" y="6361"/>
                      </a:cubicBezTo>
                      <a:cubicBezTo>
                        <a:pt x="5424" y="6328"/>
                        <a:pt x="5374" y="6328"/>
                        <a:pt x="5324" y="6311"/>
                      </a:cubicBezTo>
                      <a:cubicBezTo>
                        <a:pt x="5274" y="6294"/>
                        <a:pt x="5207" y="6294"/>
                        <a:pt x="5173" y="6277"/>
                      </a:cubicBezTo>
                      <a:cubicBezTo>
                        <a:pt x="4671" y="6144"/>
                        <a:pt x="4186" y="5959"/>
                        <a:pt x="3750" y="5708"/>
                      </a:cubicBezTo>
                      <a:lnTo>
                        <a:pt x="3600" y="5625"/>
                      </a:lnTo>
                      <a:cubicBezTo>
                        <a:pt x="3416" y="5524"/>
                        <a:pt x="3231" y="5390"/>
                        <a:pt x="3031" y="5273"/>
                      </a:cubicBezTo>
                      <a:cubicBezTo>
                        <a:pt x="2997" y="5223"/>
                        <a:pt x="2947" y="5206"/>
                        <a:pt x="2913" y="5189"/>
                      </a:cubicBezTo>
                      <a:cubicBezTo>
                        <a:pt x="2830" y="5122"/>
                        <a:pt x="2763" y="5056"/>
                        <a:pt x="2679" y="5022"/>
                      </a:cubicBezTo>
                      <a:cubicBezTo>
                        <a:pt x="2478" y="4855"/>
                        <a:pt x="2311" y="4687"/>
                        <a:pt x="2127" y="4520"/>
                      </a:cubicBezTo>
                      <a:lnTo>
                        <a:pt x="1993" y="4386"/>
                      </a:lnTo>
                      <a:lnTo>
                        <a:pt x="1926" y="4319"/>
                      </a:lnTo>
                      <a:cubicBezTo>
                        <a:pt x="1909" y="4302"/>
                        <a:pt x="1892" y="4286"/>
                        <a:pt x="1892" y="4269"/>
                      </a:cubicBezTo>
                      <a:cubicBezTo>
                        <a:pt x="1825" y="4202"/>
                        <a:pt x="1758" y="4135"/>
                        <a:pt x="1725" y="4068"/>
                      </a:cubicBezTo>
                      <a:cubicBezTo>
                        <a:pt x="1675" y="4018"/>
                        <a:pt x="1625" y="3951"/>
                        <a:pt x="1574" y="3884"/>
                      </a:cubicBezTo>
                      <a:cubicBezTo>
                        <a:pt x="1558" y="3867"/>
                        <a:pt x="1541" y="3850"/>
                        <a:pt x="1507" y="3800"/>
                      </a:cubicBezTo>
                      <a:lnTo>
                        <a:pt x="1474" y="3767"/>
                      </a:lnTo>
                      <a:cubicBezTo>
                        <a:pt x="1424" y="3700"/>
                        <a:pt x="1373" y="3633"/>
                        <a:pt x="1323" y="3549"/>
                      </a:cubicBezTo>
                      <a:cubicBezTo>
                        <a:pt x="1323" y="3549"/>
                        <a:pt x="1323" y="3532"/>
                        <a:pt x="1306" y="3532"/>
                      </a:cubicBezTo>
                      <a:cubicBezTo>
                        <a:pt x="1240" y="3449"/>
                        <a:pt x="1173" y="3365"/>
                        <a:pt x="1139" y="3281"/>
                      </a:cubicBezTo>
                      <a:cubicBezTo>
                        <a:pt x="1139" y="3265"/>
                        <a:pt x="1122" y="3265"/>
                        <a:pt x="1122" y="3265"/>
                      </a:cubicBezTo>
                      <a:cubicBezTo>
                        <a:pt x="1072" y="3181"/>
                        <a:pt x="1005" y="3097"/>
                        <a:pt x="972" y="3013"/>
                      </a:cubicBezTo>
                      <a:cubicBezTo>
                        <a:pt x="905" y="2896"/>
                        <a:pt x="871" y="2813"/>
                        <a:pt x="804" y="2712"/>
                      </a:cubicBezTo>
                      <a:cubicBezTo>
                        <a:pt x="788" y="2695"/>
                        <a:pt x="788" y="2695"/>
                        <a:pt x="788" y="2679"/>
                      </a:cubicBezTo>
                      <a:lnTo>
                        <a:pt x="654" y="2428"/>
                      </a:lnTo>
                      <a:lnTo>
                        <a:pt x="537" y="2110"/>
                      </a:lnTo>
                      <a:lnTo>
                        <a:pt x="403" y="1792"/>
                      </a:lnTo>
                      <a:cubicBezTo>
                        <a:pt x="336" y="1641"/>
                        <a:pt x="302" y="1473"/>
                        <a:pt x="252" y="1306"/>
                      </a:cubicBezTo>
                      <a:lnTo>
                        <a:pt x="135" y="804"/>
                      </a:lnTo>
                      <a:cubicBezTo>
                        <a:pt x="118" y="704"/>
                        <a:pt x="85" y="586"/>
                        <a:pt x="68" y="469"/>
                      </a:cubicBezTo>
                      <a:cubicBezTo>
                        <a:pt x="51" y="369"/>
                        <a:pt x="51" y="268"/>
                        <a:pt x="34" y="185"/>
                      </a:cubicBezTo>
                      <a:lnTo>
                        <a:pt x="34" y="134"/>
                      </a:lnTo>
                      <a:cubicBezTo>
                        <a:pt x="34" y="101"/>
                        <a:pt x="1" y="34"/>
                        <a:pt x="1" y="0"/>
                      </a:cubicBezTo>
                      <a:cubicBezTo>
                        <a:pt x="1" y="34"/>
                        <a:pt x="1" y="84"/>
                        <a:pt x="34" y="118"/>
                      </a:cubicBezTo>
                      <a:cubicBezTo>
                        <a:pt x="51" y="218"/>
                        <a:pt x="51" y="335"/>
                        <a:pt x="68" y="436"/>
                      </a:cubicBezTo>
                      <a:cubicBezTo>
                        <a:pt x="68" y="469"/>
                        <a:pt x="85" y="536"/>
                        <a:pt x="85" y="586"/>
                      </a:cubicBezTo>
                      <a:cubicBezTo>
                        <a:pt x="85" y="637"/>
                        <a:pt x="118" y="704"/>
                        <a:pt x="135" y="770"/>
                      </a:cubicBezTo>
                      <a:cubicBezTo>
                        <a:pt x="152" y="854"/>
                        <a:pt x="168" y="955"/>
                        <a:pt x="202" y="1038"/>
                      </a:cubicBezTo>
                      <a:cubicBezTo>
                        <a:pt x="218" y="1139"/>
                        <a:pt x="252" y="1222"/>
                        <a:pt x="285" y="1340"/>
                      </a:cubicBezTo>
                      <a:cubicBezTo>
                        <a:pt x="302" y="1423"/>
                        <a:pt x="319" y="1507"/>
                        <a:pt x="369" y="1557"/>
                      </a:cubicBezTo>
                      <a:cubicBezTo>
                        <a:pt x="419" y="1725"/>
                        <a:pt x="486" y="1892"/>
                        <a:pt x="553" y="2043"/>
                      </a:cubicBezTo>
                      <a:cubicBezTo>
                        <a:pt x="570" y="2093"/>
                        <a:pt x="587" y="2143"/>
                        <a:pt x="620" y="2193"/>
                      </a:cubicBezTo>
                      <a:cubicBezTo>
                        <a:pt x="654" y="2277"/>
                        <a:pt x="670" y="2344"/>
                        <a:pt x="721" y="2428"/>
                      </a:cubicBezTo>
                      <a:cubicBezTo>
                        <a:pt x="721" y="2428"/>
                        <a:pt x="721" y="2444"/>
                        <a:pt x="737" y="2444"/>
                      </a:cubicBezTo>
                      <a:cubicBezTo>
                        <a:pt x="788" y="2528"/>
                        <a:pt x="821" y="2612"/>
                        <a:pt x="888" y="2695"/>
                      </a:cubicBezTo>
                      <a:lnTo>
                        <a:pt x="888" y="2712"/>
                      </a:lnTo>
                      <a:cubicBezTo>
                        <a:pt x="921" y="2779"/>
                        <a:pt x="955" y="2846"/>
                        <a:pt x="988" y="2880"/>
                      </a:cubicBezTo>
                      <a:cubicBezTo>
                        <a:pt x="1039" y="2930"/>
                        <a:pt x="1055" y="2980"/>
                        <a:pt x="1089" y="3030"/>
                      </a:cubicBezTo>
                      <a:cubicBezTo>
                        <a:pt x="1089" y="3047"/>
                        <a:pt x="1122" y="3047"/>
                        <a:pt x="1122" y="3064"/>
                      </a:cubicBezTo>
                      <a:cubicBezTo>
                        <a:pt x="1156" y="3147"/>
                        <a:pt x="1223" y="3214"/>
                        <a:pt x="1290" y="3298"/>
                      </a:cubicBezTo>
                      <a:cubicBezTo>
                        <a:pt x="1340" y="3382"/>
                        <a:pt x="1407" y="3449"/>
                        <a:pt x="1457" y="3516"/>
                      </a:cubicBezTo>
                      <a:cubicBezTo>
                        <a:pt x="1474" y="3532"/>
                        <a:pt x="1474" y="3549"/>
                        <a:pt x="1491" y="3549"/>
                      </a:cubicBezTo>
                      <a:cubicBezTo>
                        <a:pt x="1558" y="3633"/>
                        <a:pt x="1625" y="3700"/>
                        <a:pt x="1675" y="3767"/>
                      </a:cubicBezTo>
                      <a:cubicBezTo>
                        <a:pt x="1742" y="3850"/>
                        <a:pt x="1825" y="3901"/>
                        <a:pt x="1892" y="3968"/>
                      </a:cubicBezTo>
                      <a:lnTo>
                        <a:pt x="2076" y="4152"/>
                      </a:lnTo>
                      <a:cubicBezTo>
                        <a:pt x="2093" y="4185"/>
                        <a:pt x="2127" y="4185"/>
                        <a:pt x="2143" y="4202"/>
                      </a:cubicBezTo>
                      <a:cubicBezTo>
                        <a:pt x="2210" y="4269"/>
                        <a:pt x="2294" y="4319"/>
                        <a:pt x="2344" y="4386"/>
                      </a:cubicBezTo>
                      <a:lnTo>
                        <a:pt x="2595" y="4570"/>
                      </a:lnTo>
                      <a:cubicBezTo>
                        <a:pt x="2662" y="4620"/>
                        <a:pt x="2729" y="4687"/>
                        <a:pt x="2796" y="4721"/>
                      </a:cubicBezTo>
                      <a:cubicBezTo>
                        <a:pt x="2830" y="4738"/>
                        <a:pt x="2846" y="4771"/>
                        <a:pt x="2897" y="4788"/>
                      </a:cubicBezTo>
                      <a:cubicBezTo>
                        <a:pt x="2930" y="4804"/>
                        <a:pt x="2980" y="4855"/>
                        <a:pt x="3014" y="4871"/>
                      </a:cubicBezTo>
                      <a:cubicBezTo>
                        <a:pt x="3064" y="4888"/>
                        <a:pt x="3098" y="4938"/>
                        <a:pt x="3148" y="4955"/>
                      </a:cubicBezTo>
                      <a:cubicBezTo>
                        <a:pt x="3231" y="4989"/>
                        <a:pt x="3315" y="5056"/>
                        <a:pt x="3399" y="5106"/>
                      </a:cubicBezTo>
                      <a:cubicBezTo>
                        <a:pt x="3432" y="5122"/>
                        <a:pt x="3499" y="5156"/>
                        <a:pt x="3566" y="5189"/>
                      </a:cubicBezTo>
                      <a:cubicBezTo>
                        <a:pt x="3683" y="5240"/>
                        <a:pt x="3817" y="5307"/>
                        <a:pt x="3968" y="5374"/>
                      </a:cubicBezTo>
                      <a:cubicBezTo>
                        <a:pt x="4001" y="5390"/>
                        <a:pt x="4052" y="5407"/>
                        <a:pt x="4085" y="5407"/>
                      </a:cubicBezTo>
                      <a:cubicBezTo>
                        <a:pt x="4152" y="5441"/>
                        <a:pt x="4219" y="5457"/>
                        <a:pt x="4269" y="5491"/>
                      </a:cubicBezTo>
                      <a:cubicBezTo>
                        <a:pt x="4353" y="5524"/>
                        <a:pt x="4437" y="5558"/>
                        <a:pt x="4520" y="5574"/>
                      </a:cubicBezTo>
                      <a:cubicBezTo>
                        <a:pt x="4604" y="5608"/>
                        <a:pt x="4688" y="5625"/>
                        <a:pt x="4805" y="5658"/>
                      </a:cubicBezTo>
                      <a:lnTo>
                        <a:pt x="4822" y="5658"/>
                      </a:lnTo>
                      <a:cubicBezTo>
                        <a:pt x="4922" y="5692"/>
                        <a:pt x="5006" y="5708"/>
                        <a:pt x="5106" y="5725"/>
                      </a:cubicBezTo>
                      <a:lnTo>
                        <a:pt x="5140" y="5725"/>
                      </a:lnTo>
                      <a:cubicBezTo>
                        <a:pt x="5223" y="5742"/>
                        <a:pt x="5274" y="5742"/>
                        <a:pt x="5357" y="5775"/>
                      </a:cubicBezTo>
                      <a:cubicBezTo>
                        <a:pt x="5725" y="5826"/>
                        <a:pt x="6060" y="5859"/>
                        <a:pt x="6428" y="5859"/>
                      </a:cubicBezTo>
                      <a:lnTo>
                        <a:pt x="103780" y="5859"/>
                      </a:lnTo>
                      <a:cubicBezTo>
                        <a:pt x="103914" y="5859"/>
                        <a:pt x="104031" y="5859"/>
                        <a:pt x="104165" y="5826"/>
                      </a:cubicBezTo>
                      <a:cubicBezTo>
                        <a:pt x="104232" y="5826"/>
                        <a:pt x="104282" y="5826"/>
                        <a:pt x="104366" y="5809"/>
                      </a:cubicBezTo>
                      <a:cubicBezTo>
                        <a:pt x="104433" y="5809"/>
                        <a:pt x="104483" y="5792"/>
                        <a:pt x="104533" y="5792"/>
                      </a:cubicBezTo>
                      <a:lnTo>
                        <a:pt x="104617" y="5792"/>
                      </a:lnTo>
                      <a:cubicBezTo>
                        <a:pt x="104701" y="5775"/>
                        <a:pt x="104768" y="5775"/>
                        <a:pt x="104851" y="5742"/>
                      </a:cubicBezTo>
                      <a:lnTo>
                        <a:pt x="104868" y="5742"/>
                      </a:lnTo>
                      <a:cubicBezTo>
                        <a:pt x="104918" y="5742"/>
                        <a:pt x="104952" y="5725"/>
                        <a:pt x="105019" y="5725"/>
                      </a:cubicBezTo>
                      <a:cubicBezTo>
                        <a:pt x="105035" y="5725"/>
                        <a:pt x="105069" y="5708"/>
                        <a:pt x="105086" y="5708"/>
                      </a:cubicBezTo>
                      <a:lnTo>
                        <a:pt x="105102" y="5708"/>
                      </a:lnTo>
                      <a:cubicBezTo>
                        <a:pt x="105169" y="5692"/>
                        <a:pt x="105236" y="5692"/>
                        <a:pt x="105320" y="5658"/>
                      </a:cubicBezTo>
                      <a:cubicBezTo>
                        <a:pt x="105337" y="5658"/>
                        <a:pt x="105370" y="5641"/>
                        <a:pt x="105404" y="5641"/>
                      </a:cubicBezTo>
                      <a:cubicBezTo>
                        <a:pt x="105504" y="5625"/>
                        <a:pt x="105588" y="5591"/>
                        <a:pt x="105671" y="5558"/>
                      </a:cubicBezTo>
                      <a:cubicBezTo>
                        <a:pt x="105755" y="5541"/>
                        <a:pt x="105856" y="5491"/>
                        <a:pt x="105939" y="5474"/>
                      </a:cubicBezTo>
                      <a:lnTo>
                        <a:pt x="105956" y="5474"/>
                      </a:lnTo>
                      <a:cubicBezTo>
                        <a:pt x="106006" y="5457"/>
                        <a:pt x="106040" y="5424"/>
                        <a:pt x="106090" y="5424"/>
                      </a:cubicBezTo>
                      <a:lnTo>
                        <a:pt x="106107" y="5424"/>
                      </a:lnTo>
                      <a:cubicBezTo>
                        <a:pt x="106157" y="5407"/>
                        <a:pt x="106207" y="5390"/>
                        <a:pt x="106257" y="5374"/>
                      </a:cubicBezTo>
                      <a:lnTo>
                        <a:pt x="106274" y="5374"/>
                      </a:lnTo>
                      <a:lnTo>
                        <a:pt x="106659" y="5189"/>
                      </a:lnTo>
                      <a:cubicBezTo>
                        <a:pt x="106709" y="5156"/>
                        <a:pt x="106759" y="5122"/>
                        <a:pt x="106826" y="5106"/>
                      </a:cubicBezTo>
                      <a:cubicBezTo>
                        <a:pt x="106910" y="5056"/>
                        <a:pt x="106994" y="4989"/>
                        <a:pt x="107077" y="4955"/>
                      </a:cubicBezTo>
                      <a:cubicBezTo>
                        <a:pt x="107111" y="4922"/>
                        <a:pt x="107161" y="4905"/>
                        <a:pt x="107195" y="4871"/>
                      </a:cubicBezTo>
                      <a:cubicBezTo>
                        <a:pt x="107245" y="4855"/>
                        <a:pt x="107278" y="4821"/>
                        <a:pt x="107329" y="4788"/>
                      </a:cubicBezTo>
                      <a:cubicBezTo>
                        <a:pt x="107362" y="4771"/>
                        <a:pt x="107379" y="4738"/>
                        <a:pt x="107429" y="4721"/>
                      </a:cubicBezTo>
                      <a:cubicBezTo>
                        <a:pt x="107496" y="4687"/>
                        <a:pt x="107546" y="4637"/>
                        <a:pt x="107613" y="4570"/>
                      </a:cubicBezTo>
                      <a:lnTo>
                        <a:pt x="107864" y="4386"/>
                      </a:lnTo>
                      <a:cubicBezTo>
                        <a:pt x="107931" y="4353"/>
                        <a:pt x="107998" y="4286"/>
                        <a:pt x="108048" y="4235"/>
                      </a:cubicBezTo>
                      <a:lnTo>
                        <a:pt x="108082" y="4219"/>
                      </a:lnTo>
                      <a:cubicBezTo>
                        <a:pt x="108098" y="4202"/>
                        <a:pt x="108115" y="4168"/>
                        <a:pt x="108132" y="4168"/>
                      </a:cubicBezTo>
                      <a:lnTo>
                        <a:pt x="108165" y="4152"/>
                      </a:lnTo>
                      <a:cubicBezTo>
                        <a:pt x="108216" y="4085"/>
                        <a:pt x="108283" y="4051"/>
                        <a:pt x="108333" y="3984"/>
                      </a:cubicBezTo>
                      <a:lnTo>
                        <a:pt x="108417" y="3901"/>
                      </a:lnTo>
                      <a:lnTo>
                        <a:pt x="108500" y="3817"/>
                      </a:lnTo>
                      <a:cubicBezTo>
                        <a:pt x="108500" y="3817"/>
                        <a:pt x="108500" y="3800"/>
                        <a:pt x="108517" y="3800"/>
                      </a:cubicBezTo>
                      <a:cubicBezTo>
                        <a:pt x="108534" y="3783"/>
                        <a:pt x="108550" y="3750"/>
                        <a:pt x="108584" y="3716"/>
                      </a:cubicBezTo>
                      <a:cubicBezTo>
                        <a:pt x="108617" y="3666"/>
                        <a:pt x="108668" y="3616"/>
                        <a:pt x="108718" y="3549"/>
                      </a:cubicBezTo>
                      <a:cubicBezTo>
                        <a:pt x="108751" y="3532"/>
                        <a:pt x="108768" y="3516"/>
                        <a:pt x="108768" y="3482"/>
                      </a:cubicBezTo>
                      <a:cubicBezTo>
                        <a:pt x="108835" y="3432"/>
                        <a:pt x="108885" y="3348"/>
                        <a:pt x="108935" y="3281"/>
                      </a:cubicBezTo>
                      <a:cubicBezTo>
                        <a:pt x="108969" y="3214"/>
                        <a:pt x="109019" y="3181"/>
                        <a:pt x="109053" y="3114"/>
                      </a:cubicBezTo>
                      <a:lnTo>
                        <a:pt x="109086" y="3097"/>
                      </a:lnTo>
                      <a:cubicBezTo>
                        <a:pt x="109103" y="3047"/>
                        <a:pt x="109136" y="3013"/>
                        <a:pt x="109170" y="2963"/>
                      </a:cubicBezTo>
                      <a:cubicBezTo>
                        <a:pt x="109203" y="2896"/>
                        <a:pt x="109270" y="2813"/>
                        <a:pt x="109304" y="2729"/>
                      </a:cubicBezTo>
                      <a:lnTo>
                        <a:pt x="109337" y="2712"/>
                      </a:lnTo>
                      <a:lnTo>
                        <a:pt x="109421" y="2561"/>
                      </a:lnTo>
                      <a:cubicBezTo>
                        <a:pt x="109438" y="2545"/>
                        <a:pt x="109454" y="2511"/>
                        <a:pt x="109454" y="2478"/>
                      </a:cubicBezTo>
                      <a:cubicBezTo>
                        <a:pt x="109505" y="2428"/>
                        <a:pt x="109521" y="2361"/>
                        <a:pt x="109538" y="2310"/>
                      </a:cubicBezTo>
                      <a:cubicBezTo>
                        <a:pt x="109588" y="2227"/>
                        <a:pt x="109622" y="2177"/>
                        <a:pt x="109638" y="2093"/>
                      </a:cubicBezTo>
                      <a:cubicBezTo>
                        <a:pt x="109672" y="2026"/>
                        <a:pt x="109689" y="1959"/>
                        <a:pt x="109722" y="1925"/>
                      </a:cubicBezTo>
                      <a:cubicBezTo>
                        <a:pt x="109722" y="1892"/>
                        <a:pt x="109756" y="1875"/>
                        <a:pt x="109756" y="1858"/>
                      </a:cubicBezTo>
                      <a:lnTo>
                        <a:pt x="109806" y="1674"/>
                      </a:lnTo>
                      <a:cubicBezTo>
                        <a:pt x="109839" y="1624"/>
                        <a:pt x="109839" y="1591"/>
                        <a:pt x="109856" y="1540"/>
                      </a:cubicBezTo>
                      <a:cubicBezTo>
                        <a:pt x="109856" y="1540"/>
                        <a:pt x="109856" y="1524"/>
                        <a:pt x="109873" y="1524"/>
                      </a:cubicBezTo>
                      <a:cubicBezTo>
                        <a:pt x="109890" y="1457"/>
                        <a:pt x="109923" y="1373"/>
                        <a:pt x="109940" y="1306"/>
                      </a:cubicBezTo>
                      <a:cubicBezTo>
                        <a:pt x="109956" y="1222"/>
                        <a:pt x="109973" y="1172"/>
                        <a:pt x="110007" y="1088"/>
                      </a:cubicBezTo>
                      <a:lnTo>
                        <a:pt x="110007" y="1055"/>
                      </a:lnTo>
                      <a:lnTo>
                        <a:pt x="110023" y="971"/>
                      </a:lnTo>
                      <a:cubicBezTo>
                        <a:pt x="110040" y="921"/>
                        <a:pt x="110057" y="837"/>
                        <a:pt x="110057" y="754"/>
                      </a:cubicBezTo>
                      <a:lnTo>
                        <a:pt x="110057" y="720"/>
                      </a:lnTo>
                      <a:cubicBezTo>
                        <a:pt x="110090" y="670"/>
                        <a:pt x="110090" y="603"/>
                        <a:pt x="110090" y="536"/>
                      </a:cubicBezTo>
                      <a:cubicBezTo>
                        <a:pt x="110107" y="503"/>
                        <a:pt x="110107" y="436"/>
                        <a:pt x="110107" y="385"/>
                      </a:cubicBezTo>
                      <a:cubicBezTo>
                        <a:pt x="110090" y="302"/>
                        <a:pt x="110107" y="201"/>
                        <a:pt x="110107" y="10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5949013" y="4810450"/>
                  <a:ext cx="25" cy="8375"/>
                </a:xfrm>
                <a:custGeom>
                  <a:rect b="b" l="l" r="r" t="t"/>
                  <a:pathLst>
                    <a:path extrusionOk="0" h="335" w="1">
                      <a:moveTo>
                        <a:pt x="1" y="0"/>
                      </a:moveTo>
                      <a:lnTo>
                        <a:pt x="1" y="335"/>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5772013" y="838375"/>
                  <a:ext cx="177025" cy="4132350"/>
                </a:xfrm>
                <a:custGeom>
                  <a:rect b="b" l="l" r="r" t="t"/>
                  <a:pathLst>
                    <a:path extrusionOk="0" h="165294" w="7081">
                      <a:moveTo>
                        <a:pt x="7081" y="6395"/>
                      </a:moveTo>
                      <a:lnTo>
                        <a:pt x="7081" y="158883"/>
                      </a:lnTo>
                      <a:lnTo>
                        <a:pt x="7081" y="159067"/>
                      </a:lnTo>
                      <a:lnTo>
                        <a:pt x="7081" y="159101"/>
                      </a:lnTo>
                      <a:lnTo>
                        <a:pt x="7081" y="159218"/>
                      </a:lnTo>
                      <a:lnTo>
                        <a:pt x="7081" y="159369"/>
                      </a:lnTo>
                      <a:lnTo>
                        <a:pt x="7081" y="159402"/>
                      </a:lnTo>
                      <a:lnTo>
                        <a:pt x="7081" y="159452"/>
                      </a:lnTo>
                      <a:lnTo>
                        <a:pt x="7081" y="159469"/>
                      </a:lnTo>
                      <a:lnTo>
                        <a:pt x="7081" y="159536"/>
                      </a:lnTo>
                      <a:cubicBezTo>
                        <a:pt x="7064" y="159636"/>
                        <a:pt x="7064" y="159737"/>
                        <a:pt x="7047" y="159854"/>
                      </a:cubicBezTo>
                      <a:cubicBezTo>
                        <a:pt x="7047" y="159887"/>
                        <a:pt x="7014" y="159954"/>
                        <a:pt x="7014" y="159988"/>
                      </a:cubicBezTo>
                      <a:cubicBezTo>
                        <a:pt x="7014" y="160055"/>
                        <a:pt x="6997" y="160122"/>
                        <a:pt x="6997" y="160189"/>
                      </a:cubicBezTo>
                      <a:lnTo>
                        <a:pt x="6997" y="160205"/>
                      </a:lnTo>
                      <a:cubicBezTo>
                        <a:pt x="6980" y="160289"/>
                        <a:pt x="6980" y="160356"/>
                        <a:pt x="6963" y="160440"/>
                      </a:cubicBezTo>
                      <a:lnTo>
                        <a:pt x="6930" y="160523"/>
                      </a:lnTo>
                      <a:lnTo>
                        <a:pt x="6930" y="160540"/>
                      </a:lnTo>
                      <a:cubicBezTo>
                        <a:pt x="6913" y="160624"/>
                        <a:pt x="6896" y="160691"/>
                        <a:pt x="6880" y="160775"/>
                      </a:cubicBezTo>
                      <a:cubicBezTo>
                        <a:pt x="6846" y="160825"/>
                        <a:pt x="6830" y="160908"/>
                        <a:pt x="6813" y="160975"/>
                      </a:cubicBezTo>
                      <a:cubicBezTo>
                        <a:pt x="6813" y="160975"/>
                        <a:pt x="6813" y="160992"/>
                        <a:pt x="6796" y="160992"/>
                      </a:cubicBezTo>
                      <a:cubicBezTo>
                        <a:pt x="6763" y="161042"/>
                        <a:pt x="6763" y="161076"/>
                        <a:pt x="6746" y="161126"/>
                      </a:cubicBezTo>
                      <a:lnTo>
                        <a:pt x="6679" y="161310"/>
                      </a:lnTo>
                      <a:cubicBezTo>
                        <a:pt x="6662" y="161327"/>
                        <a:pt x="6662" y="161360"/>
                        <a:pt x="6662" y="161377"/>
                      </a:cubicBezTo>
                      <a:cubicBezTo>
                        <a:pt x="6645" y="161444"/>
                        <a:pt x="6629" y="161494"/>
                        <a:pt x="6578" y="161545"/>
                      </a:cubicBezTo>
                      <a:cubicBezTo>
                        <a:pt x="6545" y="161628"/>
                        <a:pt x="6511" y="161695"/>
                        <a:pt x="6478" y="161779"/>
                      </a:cubicBezTo>
                      <a:cubicBezTo>
                        <a:pt x="6461" y="161829"/>
                        <a:pt x="6411" y="161879"/>
                        <a:pt x="6394" y="161946"/>
                      </a:cubicBezTo>
                      <a:cubicBezTo>
                        <a:pt x="6378" y="161963"/>
                        <a:pt x="6378" y="161996"/>
                        <a:pt x="6344" y="162030"/>
                      </a:cubicBezTo>
                      <a:lnTo>
                        <a:pt x="6193" y="162147"/>
                      </a:lnTo>
                      <a:cubicBezTo>
                        <a:pt x="6193" y="162147"/>
                        <a:pt x="6193" y="162164"/>
                        <a:pt x="6160" y="162164"/>
                      </a:cubicBezTo>
                      <a:cubicBezTo>
                        <a:pt x="6126" y="162248"/>
                        <a:pt x="6076" y="162315"/>
                        <a:pt x="6026" y="162398"/>
                      </a:cubicBezTo>
                      <a:cubicBezTo>
                        <a:pt x="5993" y="162448"/>
                        <a:pt x="5959" y="162482"/>
                        <a:pt x="5942" y="162532"/>
                      </a:cubicBezTo>
                      <a:lnTo>
                        <a:pt x="5909" y="162549"/>
                      </a:lnTo>
                      <a:cubicBezTo>
                        <a:pt x="5875" y="162616"/>
                        <a:pt x="5825" y="162666"/>
                        <a:pt x="5792" y="162716"/>
                      </a:cubicBezTo>
                      <a:cubicBezTo>
                        <a:pt x="5725" y="162800"/>
                        <a:pt x="5675" y="162867"/>
                        <a:pt x="5624" y="162917"/>
                      </a:cubicBezTo>
                      <a:cubicBezTo>
                        <a:pt x="5608" y="162951"/>
                        <a:pt x="5608" y="162967"/>
                        <a:pt x="5574" y="162984"/>
                      </a:cubicBezTo>
                      <a:cubicBezTo>
                        <a:pt x="5541" y="163034"/>
                        <a:pt x="5490" y="163084"/>
                        <a:pt x="5423" y="163151"/>
                      </a:cubicBezTo>
                      <a:cubicBezTo>
                        <a:pt x="5407" y="163168"/>
                        <a:pt x="5390" y="163218"/>
                        <a:pt x="5373" y="163235"/>
                      </a:cubicBezTo>
                      <a:lnTo>
                        <a:pt x="5340" y="163252"/>
                      </a:lnTo>
                      <a:lnTo>
                        <a:pt x="5256" y="163336"/>
                      </a:lnTo>
                      <a:lnTo>
                        <a:pt x="5189" y="163419"/>
                      </a:lnTo>
                      <a:lnTo>
                        <a:pt x="5022" y="163587"/>
                      </a:lnTo>
                      <a:lnTo>
                        <a:pt x="4988" y="163603"/>
                      </a:lnTo>
                      <a:cubicBezTo>
                        <a:pt x="4972" y="163637"/>
                        <a:pt x="4955" y="163637"/>
                        <a:pt x="4938" y="163654"/>
                      </a:cubicBezTo>
                      <a:lnTo>
                        <a:pt x="4905" y="163670"/>
                      </a:lnTo>
                      <a:cubicBezTo>
                        <a:pt x="4854" y="163721"/>
                        <a:pt x="4787" y="163788"/>
                        <a:pt x="4720" y="163821"/>
                      </a:cubicBezTo>
                      <a:cubicBezTo>
                        <a:pt x="4637" y="163888"/>
                        <a:pt x="4570" y="163955"/>
                        <a:pt x="4469" y="164005"/>
                      </a:cubicBezTo>
                      <a:cubicBezTo>
                        <a:pt x="4402" y="164055"/>
                        <a:pt x="4352" y="164122"/>
                        <a:pt x="4285" y="164156"/>
                      </a:cubicBezTo>
                      <a:cubicBezTo>
                        <a:pt x="4235" y="164173"/>
                        <a:pt x="4218" y="164206"/>
                        <a:pt x="4185" y="164223"/>
                      </a:cubicBezTo>
                      <a:cubicBezTo>
                        <a:pt x="4135" y="164239"/>
                        <a:pt x="4101" y="164290"/>
                        <a:pt x="4051" y="164306"/>
                      </a:cubicBezTo>
                      <a:cubicBezTo>
                        <a:pt x="4001" y="164323"/>
                        <a:pt x="3967" y="164357"/>
                        <a:pt x="3934" y="164390"/>
                      </a:cubicBezTo>
                      <a:cubicBezTo>
                        <a:pt x="3850" y="164424"/>
                        <a:pt x="3766" y="164491"/>
                        <a:pt x="3666" y="164541"/>
                      </a:cubicBezTo>
                      <a:cubicBezTo>
                        <a:pt x="3632" y="164557"/>
                        <a:pt x="3565" y="164591"/>
                        <a:pt x="3515" y="164624"/>
                      </a:cubicBezTo>
                      <a:lnTo>
                        <a:pt x="3130" y="164809"/>
                      </a:lnTo>
                      <a:lnTo>
                        <a:pt x="3114" y="164809"/>
                      </a:lnTo>
                      <a:cubicBezTo>
                        <a:pt x="3063" y="164825"/>
                        <a:pt x="3013" y="164842"/>
                        <a:pt x="2963" y="164859"/>
                      </a:cubicBezTo>
                      <a:lnTo>
                        <a:pt x="2946" y="164859"/>
                      </a:lnTo>
                      <a:cubicBezTo>
                        <a:pt x="2896" y="164892"/>
                        <a:pt x="2862" y="164909"/>
                        <a:pt x="2812" y="164909"/>
                      </a:cubicBezTo>
                      <a:lnTo>
                        <a:pt x="2796" y="164909"/>
                      </a:lnTo>
                      <a:cubicBezTo>
                        <a:pt x="2712" y="164926"/>
                        <a:pt x="2611" y="164976"/>
                        <a:pt x="2528" y="164993"/>
                      </a:cubicBezTo>
                      <a:cubicBezTo>
                        <a:pt x="2444" y="165009"/>
                        <a:pt x="2327" y="165043"/>
                        <a:pt x="2260" y="165076"/>
                      </a:cubicBezTo>
                      <a:cubicBezTo>
                        <a:pt x="2226" y="165076"/>
                        <a:pt x="2193" y="165093"/>
                        <a:pt x="2176" y="165093"/>
                      </a:cubicBezTo>
                      <a:cubicBezTo>
                        <a:pt x="2109" y="165127"/>
                        <a:pt x="2042" y="165127"/>
                        <a:pt x="1959" y="165143"/>
                      </a:cubicBezTo>
                      <a:lnTo>
                        <a:pt x="1942" y="165143"/>
                      </a:lnTo>
                      <a:cubicBezTo>
                        <a:pt x="1908" y="165143"/>
                        <a:pt x="1892" y="165143"/>
                        <a:pt x="1875" y="165160"/>
                      </a:cubicBezTo>
                      <a:cubicBezTo>
                        <a:pt x="1841" y="165160"/>
                        <a:pt x="1791" y="165177"/>
                        <a:pt x="1724" y="165177"/>
                      </a:cubicBezTo>
                      <a:lnTo>
                        <a:pt x="1708" y="165177"/>
                      </a:lnTo>
                      <a:cubicBezTo>
                        <a:pt x="1624" y="165210"/>
                        <a:pt x="1557" y="165210"/>
                        <a:pt x="1473" y="165227"/>
                      </a:cubicBezTo>
                      <a:lnTo>
                        <a:pt x="1389" y="165227"/>
                      </a:lnTo>
                      <a:cubicBezTo>
                        <a:pt x="1339" y="165227"/>
                        <a:pt x="1272" y="165244"/>
                        <a:pt x="1222" y="165244"/>
                      </a:cubicBezTo>
                      <a:cubicBezTo>
                        <a:pt x="1172" y="165244"/>
                        <a:pt x="1105" y="165261"/>
                        <a:pt x="1021" y="165261"/>
                      </a:cubicBezTo>
                      <a:cubicBezTo>
                        <a:pt x="887" y="165261"/>
                        <a:pt x="770" y="165294"/>
                        <a:pt x="636" y="165294"/>
                      </a:cubicBezTo>
                      <a:lnTo>
                        <a:pt x="0" y="165294"/>
                      </a:lnTo>
                      <a:cubicBezTo>
                        <a:pt x="3532" y="165294"/>
                        <a:pt x="6394" y="162415"/>
                        <a:pt x="6394" y="158883"/>
                      </a:cubicBezTo>
                      <a:lnTo>
                        <a:pt x="6394" y="6395"/>
                      </a:lnTo>
                      <a:cubicBezTo>
                        <a:pt x="6394" y="2863"/>
                        <a:pt x="3532" y="1"/>
                        <a:pt x="0" y="1"/>
                      </a:cubicBezTo>
                      <a:lnTo>
                        <a:pt x="636" y="1"/>
                      </a:lnTo>
                      <a:cubicBezTo>
                        <a:pt x="1004" y="1"/>
                        <a:pt x="1356" y="17"/>
                        <a:pt x="1708" y="84"/>
                      </a:cubicBezTo>
                      <a:cubicBezTo>
                        <a:pt x="1791" y="101"/>
                        <a:pt x="1858" y="101"/>
                        <a:pt x="1942" y="118"/>
                      </a:cubicBezTo>
                      <a:lnTo>
                        <a:pt x="2260" y="185"/>
                      </a:lnTo>
                      <a:cubicBezTo>
                        <a:pt x="2360" y="202"/>
                        <a:pt x="2444" y="218"/>
                        <a:pt x="2528" y="269"/>
                      </a:cubicBezTo>
                      <a:cubicBezTo>
                        <a:pt x="2611" y="285"/>
                        <a:pt x="2712" y="335"/>
                        <a:pt x="2796" y="352"/>
                      </a:cubicBezTo>
                      <a:cubicBezTo>
                        <a:pt x="2862" y="369"/>
                        <a:pt x="2896" y="386"/>
                        <a:pt x="2963" y="419"/>
                      </a:cubicBezTo>
                      <a:cubicBezTo>
                        <a:pt x="3013" y="436"/>
                        <a:pt x="3063" y="453"/>
                        <a:pt x="3130" y="469"/>
                      </a:cubicBezTo>
                      <a:lnTo>
                        <a:pt x="3499" y="670"/>
                      </a:lnTo>
                      <a:cubicBezTo>
                        <a:pt x="3565" y="687"/>
                        <a:pt x="3616" y="720"/>
                        <a:pt x="3666" y="754"/>
                      </a:cubicBezTo>
                      <a:cubicBezTo>
                        <a:pt x="3750" y="787"/>
                        <a:pt x="3833" y="838"/>
                        <a:pt x="3917" y="888"/>
                      </a:cubicBezTo>
                      <a:cubicBezTo>
                        <a:pt x="3967" y="921"/>
                        <a:pt x="4001" y="938"/>
                        <a:pt x="4051" y="972"/>
                      </a:cubicBezTo>
                      <a:cubicBezTo>
                        <a:pt x="4084" y="1005"/>
                        <a:pt x="4135" y="1039"/>
                        <a:pt x="4168" y="1055"/>
                      </a:cubicBezTo>
                      <a:cubicBezTo>
                        <a:pt x="4218" y="1089"/>
                        <a:pt x="4235" y="1105"/>
                        <a:pt x="4285" y="1139"/>
                      </a:cubicBezTo>
                      <a:cubicBezTo>
                        <a:pt x="4335" y="1189"/>
                        <a:pt x="4402" y="1223"/>
                        <a:pt x="4469" y="1290"/>
                      </a:cubicBezTo>
                      <a:lnTo>
                        <a:pt x="4720" y="1474"/>
                      </a:lnTo>
                      <a:cubicBezTo>
                        <a:pt x="4787" y="1541"/>
                        <a:pt x="4871" y="1608"/>
                        <a:pt x="4921" y="1641"/>
                      </a:cubicBezTo>
                      <a:cubicBezTo>
                        <a:pt x="4955" y="1675"/>
                        <a:pt x="4972" y="1691"/>
                        <a:pt x="4988" y="1691"/>
                      </a:cubicBezTo>
                      <a:lnTo>
                        <a:pt x="5172" y="1875"/>
                      </a:lnTo>
                      <a:cubicBezTo>
                        <a:pt x="5239" y="1942"/>
                        <a:pt x="5306" y="2009"/>
                        <a:pt x="5340" y="2060"/>
                      </a:cubicBezTo>
                      <a:cubicBezTo>
                        <a:pt x="5373" y="2093"/>
                        <a:pt x="5390" y="2110"/>
                        <a:pt x="5407" y="2143"/>
                      </a:cubicBezTo>
                      <a:cubicBezTo>
                        <a:pt x="5457" y="2193"/>
                        <a:pt x="5490" y="2260"/>
                        <a:pt x="5557" y="2311"/>
                      </a:cubicBezTo>
                      <a:lnTo>
                        <a:pt x="5591" y="2361"/>
                      </a:lnTo>
                      <a:cubicBezTo>
                        <a:pt x="5658" y="2445"/>
                        <a:pt x="5725" y="2512"/>
                        <a:pt x="5758" y="2562"/>
                      </a:cubicBezTo>
                      <a:lnTo>
                        <a:pt x="5892" y="2763"/>
                      </a:lnTo>
                      <a:cubicBezTo>
                        <a:pt x="5909" y="2796"/>
                        <a:pt x="5959" y="2846"/>
                        <a:pt x="5976" y="2880"/>
                      </a:cubicBezTo>
                      <a:cubicBezTo>
                        <a:pt x="6009" y="2963"/>
                        <a:pt x="6076" y="3030"/>
                        <a:pt x="6126" y="3114"/>
                      </a:cubicBezTo>
                      <a:cubicBezTo>
                        <a:pt x="6160" y="3181"/>
                        <a:pt x="6177" y="3231"/>
                        <a:pt x="6227" y="3281"/>
                      </a:cubicBezTo>
                      <a:cubicBezTo>
                        <a:pt x="6244" y="3298"/>
                        <a:pt x="6260" y="3348"/>
                        <a:pt x="6260" y="3365"/>
                      </a:cubicBezTo>
                      <a:cubicBezTo>
                        <a:pt x="6311" y="3432"/>
                        <a:pt x="6327" y="3466"/>
                        <a:pt x="6344" y="3533"/>
                      </a:cubicBezTo>
                      <a:cubicBezTo>
                        <a:pt x="6394" y="3616"/>
                        <a:pt x="6428" y="3683"/>
                        <a:pt x="6461" y="3767"/>
                      </a:cubicBezTo>
                      <a:cubicBezTo>
                        <a:pt x="6478" y="3817"/>
                        <a:pt x="6495" y="3884"/>
                        <a:pt x="6545" y="3934"/>
                      </a:cubicBezTo>
                      <a:cubicBezTo>
                        <a:pt x="6578" y="4051"/>
                        <a:pt x="6645" y="4185"/>
                        <a:pt x="6679" y="4303"/>
                      </a:cubicBezTo>
                      <a:cubicBezTo>
                        <a:pt x="6712" y="4369"/>
                        <a:pt x="6729" y="4453"/>
                        <a:pt x="6746" y="4520"/>
                      </a:cubicBezTo>
                      <a:lnTo>
                        <a:pt x="6813" y="4771"/>
                      </a:lnTo>
                      <a:cubicBezTo>
                        <a:pt x="6830" y="4872"/>
                        <a:pt x="6846" y="4972"/>
                        <a:pt x="6896" y="5073"/>
                      </a:cubicBezTo>
                      <a:cubicBezTo>
                        <a:pt x="6913" y="5139"/>
                        <a:pt x="6913" y="5206"/>
                        <a:pt x="6913" y="5273"/>
                      </a:cubicBezTo>
                      <a:cubicBezTo>
                        <a:pt x="6930" y="5307"/>
                        <a:pt x="6930" y="5374"/>
                        <a:pt x="6930" y="5407"/>
                      </a:cubicBezTo>
                      <a:cubicBezTo>
                        <a:pt x="6963" y="5524"/>
                        <a:pt x="6963" y="5625"/>
                        <a:pt x="6980" y="5725"/>
                      </a:cubicBezTo>
                      <a:lnTo>
                        <a:pt x="6980" y="5809"/>
                      </a:lnTo>
                      <a:cubicBezTo>
                        <a:pt x="6980" y="5893"/>
                        <a:pt x="6997" y="5960"/>
                        <a:pt x="6997" y="6043"/>
                      </a:cubicBezTo>
                      <a:lnTo>
                        <a:pt x="6997" y="6161"/>
                      </a:lnTo>
                      <a:lnTo>
                        <a:pt x="6997" y="6194"/>
                      </a:lnTo>
                      <a:cubicBezTo>
                        <a:pt x="7081" y="6278"/>
                        <a:pt x="7081" y="6328"/>
                        <a:pt x="7081" y="639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a:off x="3341138" y="1245550"/>
                  <a:ext cx="2461450" cy="3277000"/>
                </a:xfrm>
                <a:custGeom>
                  <a:rect b="b" l="l" r="r" t="t"/>
                  <a:pathLst>
                    <a:path extrusionOk="0" h="131080" w="98458">
                      <a:moveTo>
                        <a:pt x="1" y="0"/>
                      </a:moveTo>
                      <a:lnTo>
                        <a:pt x="98457" y="0"/>
                      </a:lnTo>
                      <a:lnTo>
                        <a:pt x="98457" y="131080"/>
                      </a:lnTo>
                      <a:lnTo>
                        <a:pt x="1" y="13108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3329013" y="1233000"/>
                  <a:ext cx="2485700" cy="3300850"/>
                </a:xfrm>
                <a:custGeom>
                  <a:rect b="b" l="l" r="r" t="t"/>
                  <a:pathLst>
                    <a:path extrusionOk="0" h="132034" w="99428">
                      <a:moveTo>
                        <a:pt x="99109" y="0"/>
                      </a:moveTo>
                      <a:lnTo>
                        <a:pt x="319" y="0"/>
                      </a:lnTo>
                      <a:cubicBezTo>
                        <a:pt x="151" y="0"/>
                        <a:pt x="0" y="151"/>
                        <a:pt x="0" y="318"/>
                      </a:cubicBezTo>
                      <a:lnTo>
                        <a:pt x="0" y="131716"/>
                      </a:lnTo>
                      <a:cubicBezTo>
                        <a:pt x="0" y="131883"/>
                        <a:pt x="151" y="132034"/>
                        <a:pt x="319" y="132034"/>
                      </a:cubicBezTo>
                      <a:lnTo>
                        <a:pt x="99109" y="132034"/>
                      </a:lnTo>
                      <a:cubicBezTo>
                        <a:pt x="99277" y="132034"/>
                        <a:pt x="99428" y="131883"/>
                        <a:pt x="99428" y="131716"/>
                      </a:cubicBezTo>
                      <a:lnTo>
                        <a:pt x="99428" y="318"/>
                      </a:lnTo>
                      <a:cubicBezTo>
                        <a:pt x="99428" y="151"/>
                        <a:pt x="99310" y="0"/>
                        <a:pt x="99109" y="0"/>
                      </a:cubicBezTo>
                      <a:close/>
                      <a:moveTo>
                        <a:pt x="98942" y="131565"/>
                      </a:moveTo>
                      <a:lnTo>
                        <a:pt x="486" y="131565"/>
                      </a:lnTo>
                      <a:lnTo>
                        <a:pt x="486" y="502"/>
                      </a:lnTo>
                      <a:lnTo>
                        <a:pt x="98942" y="502"/>
                      </a:lnTo>
                      <a:close/>
                    </a:path>
                  </a:pathLst>
                </a:custGeom>
                <a:solidFill>
                  <a:srgbClr val="EAE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4464713" y="4686575"/>
                  <a:ext cx="214300" cy="214275"/>
                </a:xfrm>
                <a:custGeom>
                  <a:rect b="b" l="l" r="r" t="t"/>
                  <a:pathLst>
                    <a:path extrusionOk="0" h="8571" w="8572">
                      <a:moveTo>
                        <a:pt x="8571" y="4286"/>
                      </a:moveTo>
                      <a:cubicBezTo>
                        <a:pt x="8571" y="6662"/>
                        <a:pt x="6663" y="8571"/>
                        <a:pt x="4286" y="8571"/>
                      </a:cubicBezTo>
                      <a:cubicBezTo>
                        <a:pt x="1909" y="8571"/>
                        <a:pt x="1" y="6662"/>
                        <a:pt x="1" y="4286"/>
                      </a:cubicBezTo>
                      <a:cubicBezTo>
                        <a:pt x="1" y="1909"/>
                        <a:pt x="1909" y="1"/>
                        <a:pt x="4286" y="1"/>
                      </a:cubicBezTo>
                      <a:cubicBezTo>
                        <a:pt x="6663" y="1"/>
                        <a:pt x="8571" y="1909"/>
                        <a:pt x="8571" y="4286"/>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a:off x="4464713" y="4686575"/>
                  <a:ext cx="212200" cy="212175"/>
                </a:xfrm>
                <a:custGeom>
                  <a:rect b="b" l="l" r="r" t="t"/>
                  <a:pathLst>
                    <a:path extrusionOk="0" h="8487" w="8488">
                      <a:moveTo>
                        <a:pt x="8487" y="4252"/>
                      </a:moveTo>
                      <a:cubicBezTo>
                        <a:pt x="8487" y="6595"/>
                        <a:pt x="6596" y="8487"/>
                        <a:pt x="4236" y="8487"/>
                      </a:cubicBezTo>
                      <a:cubicBezTo>
                        <a:pt x="1892" y="8487"/>
                        <a:pt x="1" y="6595"/>
                        <a:pt x="1" y="4252"/>
                      </a:cubicBezTo>
                      <a:cubicBezTo>
                        <a:pt x="1" y="1892"/>
                        <a:pt x="1892" y="1"/>
                        <a:pt x="4236" y="1"/>
                      </a:cubicBezTo>
                      <a:cubicBezTo>
                        <a:pt x="6596" y="1"/>
                        <a:pt x="8487" y="1892"/>
                        <a:pt x="8487" y="42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a:off x="4470988" y="4700250"/>
                  <a:ext cx="200075" cy="185275"/>
                </a:xfrm>
                <a:custGeom>
                  <a:rect b="b" l="l" r="r" t="t"/>
                  <a:pathLst>
                    <a:path extrusionOk="0" h="7411" w="8003">
                      <a:moveTo>
                        <a:pt x="3995" y="0"/>
                      </a:moveTo>
                      <a:cubicBezTo>
                        <a:pt x="2234" y="0"/>
                        <a:pt x="666" y="1261"/>
                        <a:pt x="353" y="3069"/>
                      </a:cubicBezTo>
                      <a:cubicBezTo>
                        <a:pt x="1" y="5078"/>
                        <a:pt x="1340" y="7003"/>
                        <a:pt x="3349" y="7354"/>
                      </a:cubicBezTo>
                      <a:cubicBezTo>
                        <a:pt x="3566" y="7392"/>
                        <a:pt x="3782" y="7410"/>
                        <a:pt x="3995" y="7410"/>
                      </a:cubicBezTo>
                      <a:cubicBezTo>
                        <a:pt x="5766" y="7410"/>
                        <a:pt x="7322" y="6149"/>
                        <a:pt x="7651" y="4341"/>
                      </a:cubicBezTo>
                      <a:cubicBezTo>
                        <a:pt x="8002" y="2333"/>
                        <a:pt x="6663" y="408"/>
                        <a:pt x="4638" y="56"/>
                      </a:cubicBezTo>
                      <a:cubicBezTo>
                        <a:pt x="4422" y="18"/>
                        <a:pt x="4207" y="0"/>
                        <a:pt x="3995" y="0"/>
                      </a:cubicBez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4473513" y="4702850"/>
                  <a:ext cx="194600" cy="180075"/>
                </a:xfrm>
                <a:custGeom>
                  <a:rect b="b" l="l" r="r" t="t"/>
                  <a:pathLst>
                    <a:path extrusionOk="0" h="7203" w="7784">
                      <a:moveTo>
                        <a:pt x="3906" y="0"/>
                      </a:moveTo>
                      <a:cubicBezTo>
                        <a:pt x="2187" y="0"/>
                        <a:pt x="666" y="1230"/>
                        <a:pt x="352" y="2982"/>
                      </a:cubicBezTo>
                      <a:cubicBezTo>
                        <a:pt x="0" y="4940"/>
                        <a:pt x="1306" y="6798"/>
                        <a:pt x="3264" y="7150"/>
                      </a:cubicBezTo>
                      <a:cubicBezTo>
                        <a:pt x="3471" y="7185"/>
                        <a:pt x="3676" y="7202"/>
                        <a:pt x="3879" y="7202"/>
                      </a:cubicBezTo>
                      <a:cubicBezTo>
                        <a:pt x="5601" y="7202"/>
                        <a:pt x="7133" y="5972"/>
                        <a:pt x="7432" y="4220"/>
                      </a:cubicBezTo>
                      <a:cubicBezTo>
                        <a:pt x="7784" y="2262"/>
                        <a:pt x="6478" y="404"/>
                        <a:pt x="4520" y="53"/>
                      </a:cubicBezTo>
                      <a:cubicBezTo>
                        <a:pt x="4313" y="17"/>
                        <a:pt x="4108" y="0"/>
                        <a:pt x="3906" y="0"/>
                      </a:cubicBezTo>
                      <a:close/>
                    </a:path>
                  </a:pathLst>
                </a:cu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3193438" y="838800"/>
                  <a:ext cx="177875" cy="4131925"/>
                </a:xfrm>
                <a:custGeom>
                  <a:rect b="b" l="l" r="r" t="t"/>
                  <a:pathLst>
                    <a:path extrusionOk="0" h="165277" w="7115">
                      <a:moveTo>
                        <a:pt x="7114" y="165277"/>
                      </a:moveTo>
                      <a:lnTo>
                        <a:pt x="6461" y="165277"/>
                      </a:lnTo>
                      <a:cubicBezTo>
                        <a:pt x="6110" y="165277"/>
                        <a:pt x="5758" y="165244"/>
                        <a:pt x="5407" y="165193"/>
                      </a:cubicBezTo>
                      <a:cubicBezTo>
                        <a:pt x="5323" y="165160"/>
                        <a:pt x="5256" y="165160"/>
                        <a:pt x="5172" y="165143"/>
                      </a:cubicBezTo>
                      <a:lnTo>
                        <a:pt x="5156" y="165143"/>
                      </a:lnTo>
                      <a:cubicBezTo>
                        <a:pt x="5038" y="165126"/>
                        <a:pt x="4955" y="165110"/>
                        <a:pt x="4854" y="165076"/>
                      </a:cubicBezTo>
                      <a:lnTo>
                        <a:pt x="4838" y="165076"/>
                      </a:lnTo>
                      <a:cubicBezTo>
                        <a:pt x="4754" y="165059"/>
                        <a:pt x="4653" y="165043"/>
                        <a:pt x="4570" y="164992"/>
                      </a:cubicBezTo>
                      <a:cubicBezTo>
                        <a:pt x="4486" y="164976"/>
                        <a:pt x="4402" y="164942"/>
                        <a:pt x="4319" y="164909"/>
                      </a:cubicBezTo>
                      <a:cubicBezTo>
                        <a:pt x="4252" y="164892"/>
                        <a:pt x="4185" y="164875"/>
                        <a:pt x="4118" y="164825"/>
                      </a:cubicBezTo>
                      <a:cubicBezTo>
                        <a:pt x="4084" y="164808"/>
                        <a:pt x="4034" y="164792"/>
                        <a:pt x="4001" y="164792"/>
                      </a:cubicBezTo>
                      <a:cubicBezTo>
                        <a:pt x="3867" y="164725"/>
                        <a:pt x="3733" y="164658"/>
                        <a:pt x="3599" y="164607"/>
                      </a:cubicBezTo>
                      <a:cubicBezTo>
                        <a:pt x="3565" y="164574"/>
                        <a:pt x="3499" y="164540"/>
                        <a:pt x="3432" y="164524"/>
                      </a:cubicBezTo>
                      <a:cubicBezTo>
                        <a:pt x="3348" y="164474"/>
                        <a:pt x="3264" y="164407"/>
                        <a:pt x="3181" y="164373"/>
                      </a:cubicBezTo>
                      <a:cubicBezTo>
                        <a:pt x="3147" y="164356"/>
                        <a:pt x="3097" y="164323"/>
                        <a:pt x="3063" y="164289"/>
                      </a:cubicBezTo>
                      <a:cubicBezTo>
                        <a:pt x="3013" y="164273"/>
                        <a:pt x="2980" y="164239"/>
                        <a:pt x="2929" y="164206"/>
                      </a:cubicBezTo>
                      <a:cubicBezTo>
                        <a:pt x="2896" y="164189"/>
                        <a:pt x="2862" y="164156"/>
                        <a:pt x="2829" y="164139"/>
                      </a:cubicBezTo>
                      <a:cubicBezTo>
                        <a:pt x="2762" y="164105"/>
                        <a:pt x="2695" y="164055"/>
                        <a:pt x="2645" y="163988"/>
                      </a:cubicBezTo>
                      <a:lnTo>
                        <a:pt x="2394" y="163804"/>
                      </a:lnTo>
                      <a:cubicBezTo>
                        <a:pt x="2327" y="163737"/>
                        <a:pt x="2243" y="163687"/>
                        <a:pt x="2176" y="163620"/>
                      </a:cubicBezTo>
                      <a:cubicBezTo>
                        <a:pt x="2159" y="163603"/>
                        <a:pt x="2143" y="163570"/>
                        <a:pt x="2109" y="163570"/>
                      </a:cubicBezTo>
                      <a:lnTo>
                        <a:pt x="1925" y="163386"/>
                      </a:lnTo>
                      <a:lnTo>
                        <a:pt x="1724" y="163185"/>
                      </a:lnTo>
                      <a:cubicBezTo>
                        <a:pt x="1657" y="163118"/>
                        <a:pt x="1590" y="163034"/>
                        <a:pt x="1523" y="162967"/>
                      </a:cubicBezTo>
                      <a:lnTo>
                        <a:pt x="1490" y="162934"/>
                      </a:lnTo>
                      <a:cubicBezTo>
                        <a:pt x="1423" y="162867"/>
                        <a:pt x="1356" y="162783"/>
                        <a:pt x="1323" y="162716"/>
                      </a:cubicBezTo>
                      <a:cubicBezTo>
                        <a:pt x="1256" y="162632"/>
                        <a:pt x="1222" y="162565"/>
                        <a:pt x="1155" y="162482"/>
                      </a:cubicBezTo>
                      <a:cubicBezTo>
                        <a:pt x="1138" y="162465"/>
                        <a:pt x="1138" y="162465"/>
                        <a:pt x="1138" y="162448"/>
                      </a:cubicBezTo>
                      <a:cubicBezTo>
                        <a:pt x="1088" y="162398"/>
                        <a:pt x="1071" y="162348"/>
                        <a:pt x="1021" y="162298"/>
                      </a:cubicBezTo>
                      <a:cubicBezTo>
                        <a:pt x="988" y="162231"/>
                        <a:pt x="971" y="162180"/>
                        <a:pt x="921" y="162130"/>
                      </a:cubicBezTo>
                      <a:lnTo>
                        <a:pt x="921" y="162113"/>
                      </a:lnTo>
                      <a:cubicBezTo>
                        <a:pt x="887" y="162030"/>
                        <a:pt x="837" y="161946"/>
                        <a:pt x="770" y="161862"/>
                      </a:cubicBezTo>
                      <a:cubicBezTo>
                        <a:pt x="770" y="161862"/>
                        <a:pt x="770" y="161829"/>
                        <a:pt x="753" y="161829"/>
                      </a:cubicBezTo>
                      <a:cubicBezTo>
                        <a:pt x="720" y="161762"/>
                        <a:pt x="670" y="161695"/>
                        <a:pt x="653" y="161611"/>
                      </a:cubicBezTo>
                      <a:cubicBezTo>
                        <a:pt x="636" y="161561"/>
                        <a:pt x="603" y="161494"/>
                        <a:pt x="586" y="161461"/>
                      </a:cubicBezTo>
                      <a:cubicBezTo>
                        <a:pt x="502" y="161310"/>
                        <a:pt x="435" y="161143"/>
                        <a:pt x="402" y="160975"/>
                      </a:cubicBezTo>
                      <a:cubicBezTo>
                        <a:pt x="385" y="160891"/>
                        <a:pt x="352" y="160825"/>
                        <a:pt x="318" y="160741"/>
                      </a:cubicBezTo>
                      <a:cubicBezTo>
                        <a:pt x="301" y="160640"/>
                        <a:pt x="251" y="160557"/>
                        <a:pt x="235" y="160456"/>
                      </a:cubicBezTo>
                      <a:cubicBezTo>
                        <a:pt x="218" y="160373"/>
                        <a:pt x="184" y="160272"/>
                        <a:pt x="168" y="160188"/>
                      </a:cubicBezTo>
                      <a:cubicBezTo>
                        <a:pt x="151" y="160122"/>
                        <a:pt x="151" y="160055"/>
                        <a:pt x="134" y="160004"/>
                      </a:cubicBezTo>
                      <a:cubicBezTo>
                        <a:pt x="101" y="159954"/>
                        <a:pt x="101" y="159887"/>
                        <a:pt x="101" y="159854"/>
                      </a:cubicBezTo>
                      <a:cubicBezTo>
                        <a:pt x="84" y="159737"/>
                        <a:pt x="84" y="159636"/>
                        <a:pt x="67" y="159536"/>
                      </a:cubicBezTo>
                      <a:cubicBezTo>
                        <a:pt x="67" y="159485"/>
                        <a:pt x="67" y="159452"/>
                        <a:pt x="50" y="159402"/>
                      </a:cubicBezTo>
                      <a:cubicBezTo>
                        <a:pt x="50" y="159352"/>
                        <a:pt x="17" y="159285"/>
                        <a:pt x="17" y="159218"/>
                      </a:cubicBezTo>
                      <a:cubicBezTo>
                        <a:pt x="17" y="159117"/>
                        <a:pt x="0" y="159017"/>
                        <a:pt x="0" y="158883"/>
                      </a:cubicBezTo>
                      <a:lnTo>
                        <a:pt x="0" y="6378"/>
                      </a:lnTo>
                      <a:cubicBezTo>
                        <a:pt x="0" y="6277"/>
                        <a:pt x="0" y="6177"/>
                        <a:pt x="17" y="6043"/>
                      </a:cubicBezTo>
                      <a:cubicBezTo>
                        <a:pt x="17" y="5976"/>
                        <a:pt x="17" y="5926"/>
                        <a:pt x="50" y="5859"/>
                      </a:cubicBezTo>
                      <a:cubicBezTo>
                        <a:pt x="50" y="5809"/>
                        <a:pt x="50" y="5775"/>
                        <a:pt x="67" y="5725"/>
                      </a:cubicBezTo>
                      <a:cubicBezTo>
                        <a:pt x="84" y="5625"/>
                        <a:pt x="84" y="5524"/>
                        <a:pt x="101" y="5424"/>
                      </a:cubicBezTo>
                      <a:cubicBezTo>
                        <a:pt x="101" y="5374"/>
                        <a:pt x="134" y="5307"/>
                        <a:pt x="134" y="5273"/>
                      </a:cubicBezTo>
                      <a:cubicBezTo>
                        <a:pt x="134" y="5206"/>
                        <a:pt x="151" y="5139"/>
                        <a:pt x="168" y="5089"/>
                      </a:cubicBezTo>
                      <a:cubicBezTo>
                        <a:pt x="184" y="5005"/>
                        <a:pt x="218" y="4888"/>
                        <a:pt x="235" y="4804"/>
                      </a:cubicBezTo>
                      <a:cubicBezTo>
                        <a:pt x="251" y="4704"/>
                        <a:pt x="301" y="4620"/>
                        <a:pt x="318" y="4520"/>
                      </a:cubicBezTo>
                      <a:cubicBezTo>
                        <a:pt x="335" y="4436"/>
                        <a:pt x="352" y="4352"/>
                        <a:pt x="402" y="4286"/>
                      </a:cubicBezTo>
                      <a:cubicBezTo>
                        <a:pt x="469" y="4118"/>
                        <a:pt x="519" y="3951"/>
                        <a:pt x="586" y="3800"/>
                      </a:cubicBezTo>
                      <a:cubicBezTo>
                        <a:pt x="603" y="3767"/>
                        <a:pt x="636" y="3700"/>
                        <a:pt x="653" y="3666"/>
                      </a:cubicBezTo>
                      <a:cubicBezTo>
                        <a:pt x="686" y="3566"/>
                        <a:pt x="720" y="3516"/>
                        <a:pt x="753" y="3432"/>
                      </a:cubicBezTo>
                      <a:cubicBezTo>
                        <a:pt x="753" y="3432"/>
                        <a:pt x="753" y="3415"/>
                        <a:pt x="770" y="3415"/>
                      </a:cubicBezTo>
                      <a:cubicBezTo>
                        <a:pt x="820" y="3331"/>
                        <a:pt x="854" y="3248"/>
                        <a:pt x="921" y="3164"/>
                      </a:cubicBezTo>
                      <a:lnTo>
                        <a:pt x="921" y="3164"/>
                      </a:lnTo>
                      <a:cubicBezTo>
                        <a:pt x="971" y="3097"/>
                        <a:pt x="988" y="3030"/>
                        <a:pt x="1021" y="2997"/>
                      </a:cubicBezTo>
                      <a:cubicBezTo>
                        <a:pt x="1071" y="2946"/>
                        <a:pt x="1088" y="2879"/>
                        <a:pt x="1138" y="2846"/>
                      </a:cubicBezTo>
                      <a:cubicBezTo>
                        <a:pt x="1138" y="2829"/>
                        <a:pt x="1155" y="2829"/>
                        <a:pt x="1155" y="2796"/>
                      </a:cubicBezTo>
                      <a:cubicBezTo>
                        <a:pt x="1189" y="2712"/>
                        <a:pt x="1256" y="2662"/>
                        <a:pt x="1323" y="2578"/>
                      </a:cubicBezTo>
                      <a:cubicBezTo>
                        <a:pt x="1389" y="2495"/>
                        <a:pt x="1440" y="2428"/>
                        <a:pt x="1490" y="2361"/>
                      </a:cubicBezTo>
                      <a:cubicBezTo>
                        <a:pt x="1507" y="2344"/>
                        <a:pt x="1507" y="2327"/>
                        <a:pt x="1523" y="2327"/>
                      </a:cubicBezTo>
                      <a:cubicBezTo>
                        <a:pt x="1590" y="2260"/>
                        <a:pt x="1657" y="2176"/>
                        <a:pt x="1724" y="2110"/>
                      </a:cubicBezTo>
                      <a:cubicBezTo>
                        <a:pt x="1774" y="2026"/>
                        <a:pt x="1858" y="1959"/>
                        <a:pt x="1925" y="1875"/>
                      </a:cubicBezTo>
                      <a:lnTo>
                        <a:pt x="2109" y="1691"/>
                      </a:lnTo>
                      <a:cubicBezTo>
                        <a:pt x="2143" y="1674"/>
                        <a:pt x="2159" y="1658"/>
                        <a:pt x="2176" y="1658"/>
                      </a:cubicBezTo>
                      <a:cubicBezTo>
                        <a:pt x="2243" y="1591"/>
                        <a:pt x="2327" y="1524"/>
                        <a:pt x="2394" y="1490"/>
                      </a:cubicBezTo>
                      <a:lnTo>
                        <a:pt x="2645" y="1289"/>
                      </a:lnTo>
                      <a:cubicBezTo>
                        <a:pt x="2695" y="1256"/>
                        <a:pt x="2762" y="1189"/>
                        <a:pt x="2829" y="1155"/>
                      </a:cubicBezTo>
                      <a:cubicBezTo>
                        <a:pt x="2862" y="1122"/>
                        <a:pt x="2896" y="1105"/>
                        <a:pt x="2929" y="1055"/>
                      </a:cubicBezTo>
                      <a:cubicBezTo>
                        <a:pt x="2980" y="1038"/>
                        <a:pt x="3013" y="1005"/>
                        <a:pt x="3063" y="971"/>
                      </a:cubicBezTo>
                      <a:cubicBezTo>
                        <a:pt x="3097" y="955"/>
                        <a:pt x="3147" y="921"/>
                        <a:pt x="3181" y="888"/>
                      </a:cubicBezTo>
                      <a:cubicBezTo>
                        <a:pt x="3264" y="854"/>
                        <a:pt x="3348" y="787"/>
                        <a:pt x="3432" y="754"/>
                      </a:cubicBezTo>
                      <a:cubicBezTo>
                        <a:pt x="3482" y="720"/>
                        <a:pt x="3532" y="687"/>
                        <a:pt x="3599" y="670"/>
                      </a:cubicBezTo>
                      <a:cubicBezTo>
                        <a:pt x="3733" y="603"/>
                        <a:pt x="3850" y="536"/>
                        <a:pt x="4001" y="469"/>
                      </a:cubicBezTo>
                      <a:cubicBezTo>
                        <a:pt x="4034" y="452"/>
                        <a:pt x="4084" y="436"/>
                        <a:pt x="4118" y="436"/>
                      </a:cubicBezTo>
                      <a:cubicBezTo>
                        <a:pt x="4185" y="419"/>
                        <a:pt x="4252" y="385"/>
                        <a:pt x="4319" y="352"/>
                      </a:cubicBezTo>
                      <a:cubicBezTo>
                        <a:pt x="4402" y="335"/>
                        <a:pt x="4486" y="285"/>
                        <a:pt x="4570" y="268"/>
                      </a:cubicBezTo>
                      <a:cubicBezTo>
                        <a:pt x="4653" y="252"/>
                        <a:pt x="4737" y="218"/>
                        <a:pt x="4838" y="185"/>
                      </a:cubicBezTo>
                      <a:lnTo>
                        <a:pt x="4854" y="185"/>
                      </a:lnTo>
                      <a:cubicBezTo>
                        <a:pt x="4955" y="168"/>
                        <a:pt x="5038" y="134"/>
                        <a:pt x="5156" y="118"/>
                      </a:cubicBezTo>
                      <a:lnTo>
                        <a:pt x="5172" y="118"/>
                      </a:lnTo>
                      <a:cubicBezTo>
                        <a:pt x="5256" y="101"/>
                        <a:pt x="5323" y="101"/>
                        <a:pt x="5407" y="84"/>
                      </a:cubicBezTo>
                      <a:cubicBezTo>
                        <a:pt x="5758" y="17"/>
                        <a:pt x="6093" y="0"/>
                        <a:pt x="6461" y="0"/>
                      </a:cubicBezTo>
                      <a:lnTo>
                        <a:pt x="7114" y="0"/>
                      </a:lnTo>
                      <a:cubicBezTo>
                        <a:pt x="3582" y="0"/>
                        <a:pt x="720" y="2863"/>
                        <a:pt x="720" y="6395"/>
                      </a:cubicBezTo>
                      <a:lnTo>
                        <a:pt x="720" y="158883"/>
                      </a:lnTo>
                      <a:cubicBezTo>
                        <a:pt x="703" y="162398"/>
                        <a:pt x="3582" y="165277"/>
                        <a:pt x="7114" y="165277"/>
                      </a:cubicBezTo>
                      <a:close/>
                    </a:path>
                  </a:pathLst>
                </a:custGeom>
                <a:solidFill>
                  <a:srgbClr val="04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20"/>
              <p:cNvSpPr/>
              <p:nvPr/>
            </p:nvSpPr>
            <p:spPr>
              <a:xfrm>
                <a:off x="3193838" y="821225"/>
                <a:ext cx="2753950" cy="164050"/>
              </a:xfrm>
              <a:custGeom>
                <a:rect b="b" l="l" r="r" t="t"/>
                <a:pathLst>
                  <a:path extrusionOk="0" h="6562" w="110158">
                    <a:moveTo>
                      <a:pt x="110124" y="6060"/>
                    </a:moveTo>
                    <a:cubicBezTo>
                      <a:pt x="110124" y="6127"/>
                      <a:pt x="110157" y="6194"/>
                      <a:pt x="110157" y="6261"/>
                    </a:cubicBezTo>
                    <a:cubicBezTo>
                      <a:pt x="110157" y="6227"/>
                      <a:pt x="110124" y="6160"/>
                      <a:pt x="110124" y="6127"/>
                    </a:cubicBezTo>
                    <a:cubicBezTo>
                      <a:pt x="110124" y="6077"/>
                      <a:pt x="110107" y="6010"/>
                      <a:pt x="110107" y="5976"/>
                    </a:cubicBezTo>
                    <a:cubicBezTo>
                      <a:pt x="110107" y="5909"/>
                      <a:pt x="110090" y="5842"/>
                      <a:pt x="110090" y="5792"/>
                    </a:cubicBezTo>
                    <a:cubicBezTo>
                      <a:pt x="110057" y="5675"/>
                      <a:pt x="110040" y="5574"/>
                      <a:pt x="110007" y="5474"/>
                    </a:cubicBezTo>
                    <a:lnTo>
                      <a:pt x="109940" y="5223"/>
                    </a:lnTo>
                    <a:cubicBezTo>
                      <a:pt x="109923" y="5156"/>
                      <a:pt x="109906" y="5072"/>
                      <a:pt x="109873" y="5005"/>
                    </a:cubicBezTo>
                    <a:cubicBezTo>
                      <a:pt x="109839" y="4888"/>
                      <a:pt x="109789" y="4754"/>
                      <a:pt x="109739" y="4637"/>
                    </a:cubicBezTo>
                    <a:cubicBezTo>
                      <a:pt x="109705" y="4570"/>
                      <a:pt x="109689" y="4537"/>
                      <a:pt x="109655" y="4470"/>
                    </a:cubicBezTo>
                    <a:cubicBezTo>
                      <a:pt x="109605" y="4386"/>
                      <a:pt x="109588" y="4319"/>
                      <a:pt x="109538" y="4235"/>
                    </a:cubicBezTo>
                    <a:cubicBezTo>
                      <a:pt x="109521" y="4168"/>
                      <a:pt x="109488" y="4135"/>
                      <a:pt x="109454" y="4068"/>
                    </a:cubicBezTo>
                    <a:cubicBezTo>
                      <a:pt x="109438" y="4034"/>
                      <a:pt x="109438" y="4001"/>
                      <a:pt x="109421" y="3984"/>
                    </a:cubicBezTo>
                    <a:cubicBezTo>
                      <a:pt x="109404" y="3917"/>
                      <a:pt x="109354" y="3867"/>
                      <a:pt x="109320" y="3817"/>
                    </a:cubicBezTo>
                    <a:cubicBezTo>
                      <a:pt x="109270" y="3733"/>
                      <a:pt x="109237" y="3666"/>
                      <a:pt x="109170" y="3582"/>
                    </a:cubicBezTo>
                    <a:cubicBezTo>
                      <a:pt x="109153" y="3549"/>
                      <a:pt x="109103" y="3499"/>
                      <a:pt x="109086" y="3465"/>
                    </a:cubicBezTo>
                    <a:lnTo>
                      <a:pt x="108952" y="3281"/>
                    </a:lnTo>
                    <a:cubicBezTo>
                      <a:pt x="108902" y="3198"/>
                      <a:pt x="108852" y="3131"/>
                      <a:pt x="108785" y="3064"/>
                    </a:cubicBezTo>
                    <a:cubicBezTo>
                      <a:pt x="108768" y="3047"/>
                      <a:pt x="108768" y="3030"/>
                      <a:pt x="108751" y="3030"/>
                    </a:cubicBezTo>
                    <a:cubicBezTo>
                      <a:pt x="108701" y="2963"/>
                      <a:pt x="108668" y="2913"/>
                      <a:pt x="108601" y="2863"/>
                    </a:cubicBezTo>
                    <a:cubicBezTo>
                      <a:pt x="108584" y="2829"/>
                      <a:pt x="108550" y="2813"/>
                      <a:pt x="108534" y="2779"/>
                    </a:cubicBezTo>
                    <a:cubicBezTo>
                      <a:pt x="108484" y="2712"/>
                      <a:pt x="108433" y="2645"/>
                      <a:pt x="108366" y="2578"/>
                    </a:cubicBezTo>
                    <a:lnTo>
                      <a:pt x="108182" y="2394"/>
                    </a:lnTo>
                    <a:cubicBezTo>
                      <a:pt x="108165" y="2377"/>
                      <a:pt x="108149" y="2361"/>
                      <a:pt x="108115" y="2361"/>
                    </a:cubicBezTo>
                    <a:cubicBezTo>
                      <a:pt x="108065" y="2294"/>
                      <a:pt x="107981" y="2227"/>
                      <a:pt x="107914" y="2193"/>
                    </a:cubicBezTo>
                    <a:cubicBezTo>
                      <a:pt x="107831" y="2126"/>
                      <a:pt x="107764" y="2059"/>
                      <a:pt x="107663" y="1992"/>
                    </a:cubicBezTo>
                    <a:cubicBezTo>
                      <a:pt x="107596" y="1959"/>
                      <a:pt x="107529" y="1892"/>
                      <a:pt x="107479" y="1858"/>
                    </a:cubicBezTo>
                    <a:cubicBezTo>
                      <a:pt x="107429" y="1825"/>
                      <a:pt x="107412" y="1808"/>
                      <a:pt x="107362" y="1758"/>
                    </a:cubicBezTo>
                    <a:cubicBezTo>
                      <a:pt x="107329" y="1741"/>
                      <a:pt x="107278" y="1708"/>
                      <a:pt x="107245" y="1674"/>
                    </a:cubicBezTo>
                    <a:cubicBezTo>
                      <a:pt x="107195" y="1658"/>
                      <a:pt x="107161" y="1624"/>
                      <a:pt x="107111" y="1591"/>
                    </a:cubicBezTo>
                    <a:cubicBezTo>
                      <a:pt x="107027" y="1557"/>
                      <a:pt x="106944" y="1490"/>
                      <a:pt x="106860" y="1457"/>
                    </a:cubicBezTo>
                    <a:cubicBezTo>
                      <a:pt x="106826" y="1423"/>
                      <a:pt x="106759" y="1390"/>
                      <a:pt x="106692" y="1373"/>
                    </a:cubicBezTo>
                    <a:lnTo>
                      <a:pt x="106324" y="1172"/>
                    </a:lnTo>
                    <a:cubicBezTo>
                      <a:pt x="106274" y="1155"/>
                      <a:pt x="106224" y="1139"/>
                      <a:pt x="106157" y="1122"/>
                    </a:cubicBezTo>
                    <a:cubicBezTo>
                      <a:pt x="106107" y="1088"/>
                      <a:pt x="106056" y="1072"/>
                      <a:pt x="105989" y="1055"/>
                    </a:cubicBezTo>
                    <a:cubicBezTo>
                      <a:pt x="105906" y="1005"/>
                      <a:pt x="105805" y="988"/>
                      <a:pt x="105722" y="971"/>
                    </a:cubicBezTo>
                    <a:cubicBezTo>
                      <a:pt x="105638" y="955"/>
                      <a:pt x="105521" y="921"/>
                      <a:pt x="105437" y="888"/>
                    </a:cubicBezTo>
                    <a:lnTo>
                      <a:pt x="105136" y="821"/>
                    </a:lnTo>
                    <a:cubicBezTo>
                      <a:pt x="105052" y="804"/>
                      <a:pt x="104985" y="804"/>
                      <a:pt x="104901" y="787"/>
                    </a:cubicBezTo>
                    <a:cubicBezTo>
                      <a:pt x="104567" y="720"/>
                      <a:pt x="104215" y="703"/>
                      <a:pt x="103830" y="703"/>
                    </a:cubicBezTo>
                    <a:lnTo>
                      <a:pt x="6429" y="703"/>
                    </a:lnTo>
                    <a:cubicBezTo>
                      <a:pt x="6077" y="703"/>
                      <a:pt x="5726" y="720"/>
                      <a:pt x="5374" y="787"/>
                    </a:cubicBezTo>
                    <a:cubicBezTo>
                      <a:pt x="5290" y="787"/>
                      <a:pt x="5223" y="804"/>
                      <a:pt x="5140" y="821"/>
                    </a:cubicBezTo>
                    <a:lnTo>
                      <a:pt x="5106" y="821"/>
                    </a:lnTo>
                    <a:cubicBezTo>
                      <a:pt x="5006" y="837"/>
                      <a:pt x="4922" y="871"/>
                      <a:pt x="4822" y="888"/>
                    </a:cubicBezTo>
                    <a:lnTo>
                      <a:pt x="4805" y="888"/>
                    </a:lnTo>
                    <a:cubicBezTo>
                      <a:pt x="4721" y="904"/>
                      <a:pt x="4604" y="921"/>
                      <a:pt x="4520" y="971"/>
                    </a:cubicBezTo>
                    <a:cubicBezTo>
                      <a:pt x="4437" y="988"/>
                      <a:pt x="4353" y="1038"/>
                      <a:pt x="4269" y="1055"/>
                    </a:cubicBezTo>
                    <a:cubicBezTo>
                      <a:pt x="4219" y="1072"/>
                      <a:pt x="4152" y="1088"/>
                      <a:pt x="4085" y="1139"/>
                    </a:cubicBezTo>
                    <a:cubicBezTo>
                      <a:pt x="4052" y="1155"/>
                      <a:pt x="4001" y="1172"/>
                      <a:pt x="3968" y="1172"/>
                    </a:cubicBezTo>
                    <a:cubicBezTo>
                      <a:pt x="3834" y="1239"/>
                      <a:pt x="3683" y="1306"/>
                      <a:pt x="3566" y="1373"/>
                    </a:cubicBezTo>
                    <a:cubicBezTo>
                      <a:pt x="3516" y="1390"/>
                      <a:pt x="3466" y="1423"/>
                      <a:pt x="3399" y="1457"/>
                    </a:cubicBezTo>
                    <a:cubicBezTo>
                      <a:pt x="3315" y="1490"/>
                      <a:pt x="3231" y="1540"/>
                      <a:pt x="3148" y="1607"/>
                    </a:cubicBezTo>
                    <a:cubicBezTo>
                      <a:pt x="3098" y="1624"/>
                      <a:pt x="3064" y="1641"/>
                      <a:pt x="3014" y="1691"/>
                    </a:cubicBezTo>
                    <a:cubicBezTo>
                      <a:pt x="2980" y="1708"/>
                      <a:pt x="2930" y="1741"/>
                      <a:pt x="2897" y="1775"/>
                    </a:cubicBezTo>
                    <a:cubicBezTo>
                      <a:pt x="2863" y="1791"/>
                      <a:pt x="2830" y="1808"/>
                      <a:pt x="2796" y="1858"/>
                    </a:cubicBezTo>
                    <a:cubicBezTo>
                      <a:pt x="2729" y="1892"/>
                      <a:pt x="2662" y="1942"/>
                      <a:pt x="2595" y="1992"/>
                    </a:cubicBezTo>
                    <a:lnTo>
                      <a:pt x="2361" y="2193"/>
                    </a:lnTo>
                    <a:cubicBezTo>
                      <a:pt x="2294" y="2243"/>
                      <a:pt x="2210" y="2310"/>
                      <a:pt x="2143" y="2361"/>
                    </a:cubicBezTo>
                    <a:cubicBezTo>
                      <a:pt x="2127" y="2377"/>
                      <a:pt x="2110" y="2394"/>
                      <a:pt x="2076" y="2394"/>
                    </a:cubicBezTo>
                    <a:lnTo>
                      <a:pt x="1892" y="2578"/>
                    </a:lnTo>
                    <a:cubicBezTo>
                      <a:pt x="1825" y="2645"/>
                      <a:pt x="1742" y="2729"/>
                      <a:pt x="1675" y="2813"/>
                    </a:cubicBezTo>
                    <a:cubicBezTo>
                      <a:pt x="1625" y="2879"/>
                      <a:pt x="1558" y="2963"/>
                      <a:pt x="1491" y="3030"/>
                    </a:cubicBezTo>
                    <a:lnTo>
                      <a:pt x="1457" y="3064"/>
                    </a:lnTo>
                    <a:cubicBezTo>
                      <a:pt x="1390" y="3147"/>
                      <a:pt x="1323" y="3214"/>
                      <a:pt x="1290" y="3281"/>
                    </a:cubicBezTo>
                    <a:cubicBezTo>
                      <a:pt x="1223" y="3365"/>
                      <a:pt x="1173" y="3415"/>
                      <a:pt x="1122" y="3499"/>
                    </a:cubicBezTo>
                    <a:cubicBezTo>
                      <a:pt x="1089" y="3532"/>
                      <a:pt x="1089" y="3532"/>
                      <a:pt x="1089" y="3549"/>
                    </a:cubicBezTo>
                    <a:cubicBezTo>
                      <a:pt x="1055" y="3582"/>
                      <a:pt x="1039" y="3649"/>
                      <a:pt x="988" y="3700"/>
                    </a:cubicBezTo>
                    <a:cubicBezTo>
                      <a:pt x="955" y="3750"/>
                      <a:pt x="922" y="3817"/>
                      <a:pt x="888" y="3867"/>
                    </a:cubicBezTo>
                    <a:lnTo>
                      <a:pt x="888" y="3867"/>
                    </a:lnTo>
                    <a:cubicBezTo>
                      <a:pt x="838" y="3951"/>
                      <a:pt x="804" y="4034"/>
                      <a:pt x="737" y="4118"/>
                    </a:cubicBezTo>
                    <a:cubicBezTo>
                      <a:pt x="737" y="4118"/>
                      <a:pt x="737" y="4135"/>
                      <a:pt x="721" y="4135"/>
                    </a:cubicBezTo>
                    <a:cubicBezTo>
                      <a:pt x="687" y="4219"/>
                      <a:pt x="637" y="4286"/>
                      <a:pt x="620" y="4369"/>
                    </a:cubicBezTo>
                    <a:cubicBezTo>
                      <a:pt x="587" y="4403"/>
                      <a:pt x="570" y="4470"/>
                      <a:pt x="553" y="4503"/>
                    </a:cubicBezTo>
                    <a:cubicBezTo>
                      <a:pt x="470" y="4671"/>
                      <a:pt x="403" y="4821"/>
                      <a:pt x="369" y="4989"/>
                    </a:cubicBezTo>
                    <a:cubicBezTo>
                      <a:pt x="336" y="5072"/>
                      <a:pt x="319" y="5139"/>
                      <a:pt x="285" y="5223"/>
                    </a:cubicBezTo>
                    <a:cubicBezTo>
                      <a:pt x="252" y="5323"/>
                      <a:pt x="219" y="5407"/>
                      <a:pt x="202" y="5507"/>
                    </a:cubicBezTo>
                    <a:cubicBezTo>
                      <a:pt x="168" y="5591"/>
                      <a:pt x="152" y="5708"/>
                      <a:pt x="135" y="5792"/>
                    </a:cubicBezTo>
                    <a:cubicBezTo>
                      <a:pt x="118" y="5842"/>
                      <a:pt x="118" y="5909"/>
                      <a:pt x="85" y="5976"/>
                    </a:cubicBezTo>
                    <a:cubicBezTo>
                      <a:pt x="68" y="6010"/>
                      <a:pt x="68" y="6077"/>
                      <a:pt x="68" y="6127"/>
                    </a:cubicBezTo>
                    <a:cubicBezTo>
                      <a:pt x="51" y="6227"/>
                      <a:pt x="51" y="6328"/>
                      <a:pt x="34" y="6428"/>
                    </a:cubicBezTo>
                    <a:cubicBezTo>
                      <a:pt x="34" y="6478"/>
                      <a:pt x="34" y="6512"/>
                      <a:pt x="1" y="6562"/>
                    </a:cubicBezTo>
                    <a:cubicBezTo>
                      <a:pt x="1" y="6512"/>
                      <a:pt x="1" y="6462"/>
                      <a:pt x="34" y="6411"/>
                    </a:cubicBezTo>
                    <a:lnTo>
                      <a:pt x="34" y="6378"/>
                    </a:lnTo>
                    <a:cubicBezTo>
                      <a:pt x="51" y="6261"/>
                      <a:pt x="51" y="6160"/>
                      <a:pt x="68" y="6077"/>
                    </a:cubicBezTo>
                    <a:cubicBezTo>
                      <a:pt x="85" y="5959"/>
                      <a:pt x="118" y="5842"/>
                      <a:pt x="135" y="5742"/>
                    </a:cubicBezTo>
                    <a:cubicBezTo>
                      <a:pt x="168" y="5574"/>
                      <a:pt x="202" y="5407"/>
                      <a:pt x="252" y="5240"/>
                    </a:cubicBezTo>
                    <a:cubicBezTo>
                      <a:pt x="302" y="5072"/>
                      <a:pt x="369" y="4922"/>
                      <a:pt x="403" y="4754"/>
                    </a:cubicBezTo>
                    <a:lnTo>
                      <a:pt x="537" y="4453"/>
                    </a:lnTo>
                    <a:lnTo>
                      <a:pt x="654" y="4135"/>
                    </a:lnTo>
                    <a:lnTo>
                      <a:pt x="788" y="3884"/>
                    </a:lnTo>
                    <a:cubicBezTo>
                      <a:pt x="804" y="3867"/>
                      <a:pt x="804" y="3867"/>
                      <a:pt x="804" y="3834"/>
                    </a:cubicBezTo>
                    <a:cubicBezTo>
                      <a:pt x="838" y="3733"/>
                      <a:pt x="905" y="3649"/>
                      <a:pt x="972" y="3549"/>
                    </a:cubicBezTo>
                    <a:cubicBezTo>
                      <a:pt x="1005" y="3465"/>
                      <a:pt x="1072" y="3382"/>
                      <a:pt x="1122" y="3298"/>
                    </a:cubicBezTo>
                    <a:lnTo>
                      <a:pt x="1139" y="3281"/>
                    </a:lnTo>
                    <a:cubicBezTo>
                      <a:pt x="1206" y="3198"/>
                      <a:pt x="1256" y="3114"/>
                      <a:pt x="1307" y="3030"/>
                    </a:cubicBezTo>
                    <a:lnTo>
                      <a:pt x="1323" y="2997"/>
                    </a:lnTo>
                    <a:cubicBezTo>
                      <a:pt x="1373" y="2946"/>
                      <a:pt x="1424" y="2863"/>
                      <a:pt x="1474" y="2796"/>
                    </a:cubicBezTo>
                    <a:cubicBezTo>
                      <a:pt x="1491" y="2779"/>
                      <a:pt x="1491" y="2746"/>
                      <a:pt x="1507" y="2746"/>
                    </a:cubicBezTo>
                    <a:cubicBezTo>
                      <a:pt x="1541" y="2729"/>
                      <a:pt x="1558" y="2712"/>
                      <a:pt x="1574" y="2662"/>
                    </a:cubicBezTo>
                    <a:cubicBezTo>
                      <a:pt x="1625" y="2612"/>
                      <a:pt x="1675" y="2545"/>
                      <a:pt x="1725" y="2478"/>
                    </a:cubicBezTo>
                    <a:cubicBezTo>
                      <a:pt x="1792" y="2411"/>
                      <a:pt x="1825" y="2361"/>
                      <a:pt x="1892" y="2294"/>
                    </a:cubicBezTo>
                    <a:cubicBezTo>
                      <a:pt x="1909" y="2277"/>
                      <a:pt x="1926" y="2243"/>
                      <a:pt x="1926" y="2227"/>
                    </a:cubicBezTo>
                    <a:lnTo>
                      <a:pt x="1993" y="2160"/>
                    </a:lnTo>
                    <a:lnTo>
                      <a:pt x="2127" y="2043"/>
                    </a:lnTo>
                    <a:cubicBezTo>
                      <a:pt x="2311" y="1858"/>
                      <a:pt x="2495" y="1691"/>
                      <a:pt x="2679" y="1540"/>
                    </a:cubicBezTo>
                    <a:cubicBezTo>
                      <a:pt x="2763" y="1473"/>
                      <a:pt x="2830" y="1406"/>
                      <a:pt x="2913" y="1340"/>
                    </a:cubicBezTo>
                    <a:cubicBezTo>
                      <a:pt x="2964" y="1323"/>
                      <a:pt x="2997" y="1289"/>
                      <a:pt x="3047" y="1256"/>
                    </a:cubicBezTo>
                    <a:cubicBezTo>
                      <a:pt x="3231" y="1139"/>
                      <a:pt x="3416" y="1005"/>
                      <a:pt x="3600" y="904"/>
                    </a:cubicBezTo>
                    <a:cubicBezTo>
                      <a:pt x="3650" y="888"/>
                      <a:pt x="3717" y="871"/>
                      <a:pt x="3750" y="821"/>
                    </a:cubicBezTo>
                    <a:cubicBezTo>
                      <a:pt x="4186" y="586"/>
                      <a:pt x="4671" y="402"/>
                      <a:pt x="5173" y="252"/>
                    </a:cubicBezTo>
                    <a:cubicBezTo>
                      <a:pt x="5223" y="235"/>
                      <a:pt x="5274" y="235"/>
                      <a:pt x="5324" y="218"/>
                    </a:cubicBezTo>
                    <a:cubicBezTo>
                      <a:pt x="5391" y="201"/>
                      <a:pt x="5424" y="201"/>
                      <a:pt x="5491" y="168"/>
                    </a:cubicBezTo>
                    <a:cubicBezTo>
                      <a:pt x="5759" y="118"/>
                      <a:pt x="6060" y="67"/>
                      <a:pt x="6345" y="51"/>
                    </a:cubicBezTo>
                    <a:cubicBezTo>
                      <a:pt x="6395" y="51"/>
                      <a:pt x="6445" y="34"/>
                      <a:pt x="6512" y="34"/>
                    </a:cubicBezTo>
                    <a:cubicBezTo>
                      <a:pt x="6680" y="0"/>
                      <a:pt x="6864" y="0"/>
                      <a:pt x="7031" y="0"/>
                    </a:cubicBezTo>
                    <a:lnTo>
                      <a:pt x="103094" y="0"/>
                    </a:lnTo>
                    <a:cubicBezTo>
                      <a:pt x="103295" y="0"/>
                      <a:pt x="103462" y="0"/>
                      <a:pt x="103629" y="34"/>
                    </a:cubicBezTo>
                    <a:cubicBezTo>
                      <a:pt x="103663" y="34"/>
                      <a:pt x="103730" y="51"/>
                      <a:pt x="103763" y="51"/>
                    </a:cubicBezTo>
                    <a:cubicBezTo>
                      <a:pt x="104065" y="67"/>
                      <a:pt x="104349" y="134"/>
                      <a:pt x="104650" y="201"/>
                    </a:cubicBezTo>
                    <a:cubicBezTo>
                      <a:pt x="104684" y="218"/>
                      <a:pt x="104751" y="218"/>
                      <a:pt x="104818" y="235"/>
                    </a:cubicBezTo>
                    <a:cubicBezTo>
                      <a:pt x="104851" y="235"/>
                      <a:pt x="104901" y="252"/>
                      <a:pt x="104935" y="252"/>
                    </a:cubicBezTo>
                    <a:cubicBezTo>
                      <a:pt x="105437" y="402"/>
                      <a:pt x="105923" y="586"/>
                      <a:pt x="106391" y="821"/>
                    </a:cubicBezTo>
                    <a:cubicBezTo>
                      <a:pt x="106425" y="837"/>
                      <a:pt x="106492" y="871"/>
                      <a:pt x="106525" y="904"/>
                    </a:cubicBezTo>
                    <a:cubicBezTo>
                      <a:pt x="106642" y="955"/>
                      <a:pt x="106726" y="1005"/>
                      <a:pt x="106826" y="1072"/>
                    </a:cubicBezTo>
                    <a:cubicBezTo>
                      <a:pt x="106860" y="1088"/>
                      <a:pt x="106910" y="1139"/>
                      <a:pt x="106944" y="1155"/>
                    </a:cubicBezTo>
                    <a:cubicBezTo>
                      <a:pt x="106994" y="1172"/>
                      <a:pt x="107027" y="1222"/>
                      <a:pt x="107094" y="1239"/>
                    </a:cubicBezTo>
                    <a:cubicBezTo>
                      <a:pt x="107228" y="1323"/>
                      <a:pt x="107345" y="1440"/>
                      <a:pt x="107479" y="1507"/>
                    </a:cubicBezTo>
                    <a:cubicBezTo>
                      <a:pt x="107513" y="1557"/>
                      <a:pt x="107580" y="1607"/>
                      <a:pt x="107613" y="1641"/>
                    </a:cubicBezTo>
                    <a:cubicBezTo>
                      <a:pt x="107697" y="1708"/>
                      <a:pt x="107780" y="1758"/>
                      <a:pt x="107847" y="1842"/>
                    </a:cubicBezTo>
                    <a:lnTo>
                      <a:pt x="107981" y="1976"/>
                    </a:lnTo>
                    <a:lnTo>
                      <a:pt x="108199" y="2210"/>
                    </a:lnTo>
                    <a:lnTo>
                      <a:pt x="108199" y="2210"/>
                    </a:lnTo>
                    <a:cubicBezTo>
                      <a:pt x="108350" y="2344"/>
                      <a:pt x="108500" y="2511"/>
                      <a:pt x="108617" y="2679"/>
                    </a:cubicBezTo>
                    <a:lnTo>
                      <a:pt x="108617" y="2712"/>
                    </a:lnTo>
                    <a:cubicBezTo>
                      <a:pt x="108835" y="2963"/>
                      <a:pt x="109002" y="3231"/>
                      <a:pt x="109170" y="3516"/>
                    </a:cubicBezTo>
                    <a:cubicBezTo>
                      <a:pt x="109237" y="3599"/>
                      <a:pt x="109270" y="3716"/>
                      <a:pt x="109337" y="3817"/>
                    </a:cubicBezTo>
                    <a:cubicBezTo>
                      <a:pt x="109337" y="3834"/>
                      <a:pt x="109354" y="3850"/>
                      <a:pt x="109354" y="3850"/>
                    </a:cubicBezTo>
                    <a:lnTo>
                      <a:pt x="109488" y="4101"/>
                    </a:lnTo>
                    <a:lnTo>
                      <a:pt x="109605" y="4419"/>
                    </a:lnTo>
                    <a:lnTo>
                      <a:pt x="109739" y="4737"/>
                    </a:lnTo>
                    <a:cubicBezTo>
                      <a:pt x="109772" y="4838"/>
                      <a:pt x="109789" y="4938"/>
                      <a:pt x="109839" y="5055"/>
                    </a:cubicBezTo>
                    <a:lnTo>
                      <a:pt x="109839" y="5072"/>
                    </a:lnTo>
                    <a:cubicBezTo>
                      <a:pt x="109856" y="5173"/>
                      <a:pt x="109906" y="5273"/>
                      <a:pt x="109923" y="5390"/>
                    </a:cubicBezTo>
                    <a:cubicBezTo>
                      <a:pt x="109940" y="5491"/>
                      <a:pt x="109957" y="5591"/>
                      <a:pt x="109990" y="5725"/>
                    </a:cubicBezTo>
                    <a:cubicBezTo>
                      <a:pt x="110107" y="5825"/>
                      <a:pt x="110107" y="5926"/>
                      <a:pt x="110124" y="60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p:nvPr/>
            </p:nvSpPr>
            <p:spPr>
              <a:xfrm>
                <a:off x="5947763" y="978575"/>
                <a:ext cx="450" cy="3375"/>
              </a:xfrm>
              <a:custGeom>
                <a:rect b="b" l="l" r="r" t="t"/>
                <a:pathLst>
                  <a:path extrusionOk="0" h="135" w="18">
                    <a:moveTo>
                      <a:pt x="17" y="117"/>
                    </a:moveTo>
                    <a:lnTo>
                      <a:pt x="17" y="134"/>
                    </a:lnTo>
                    <a:cubicBezTo>
                      <a:pt x="17" y="101"/>
                      <a:pt x="0" y="34"/>
                      <a:pt x="0" y="0"/>
                    </a:cubicBezTo>
                    <a:cubicBezTo>
                      <a:pt x="0" y="17"/>
                      <a:pt x="0" y="34"/>
                      <a:pt x="17" y="84"/>
                    </a:cubicBez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p:nvPr/>
            </p:nvSpPr>
            <p:spPr>
              <a:xfrm>
                <a:off x="5949013" y="989875"/>
                <a:ext cx="25" cy="8375"/>
              </a:xfrm>
              <a:custGeom>
                <a:rect b="b" l="l" r="r" t="t"/>
                <a:pathLst>
                  <a:path extrusionOk="0" h="335" w="1">
                    <a:moveTo>
                      <a:pt x="1" y="335"/>
                    </a:moveTo>
                    <a:lnTo>
                      <a:pt x="1"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20"/>
            <p:cNvGrpSpPr/>
            <p:nvPr/>
          </p:nvGrpSpPr>
          <p:grpSpPr>
            <a:xfrm>
              <a:off x="5388300" y="1319835"/>
              <a:ext cx="346500" cy="73201"/>
              <a:chOff x="5108250" y="972753"/>
              <a:chExt cx="276492" cy="58411"/>
            </a:xfrm>
          </p:grpSpPr>
          <p:sp>
            <p:nvSpPr>
              <p:cNvPr id="349" name="Google Shape;349;p20"/>
              <p:cNvSpPr/>
              <p:nvPr/>
            </p:nvSpPr>
            <p:spPr>
              <a:xfrm>
                <a:off x="5191915" y="972753"/>
                <a:ext cx="75250" cy="58411"/>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5108250" y="981168"/>
                <a:ext cx="65596" cy="48758"/>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5286472" y="982405"/>
                <a:ext cx="98270" cy="47521"/>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2" name="Google Shape;352;p20"/>
          <p:cNvSpPr txBox="1"/>
          <p:nvPr>
            <p:ph type="title"/>
          </p:nvPr>
        </p:nvSpPr>
        <p:spPr>
          <a:xfrm>
            <a:off x="330600" y="182325"/>
            <a:ext cx="5073600" cy="33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38761D"/>
                </a:solidFill>
                <a:latin typeface="Arial"/>
                <a:ea typeface="Arial"/>
                <a:cs typeface="Arial"/>
                <a:sym typeface="Arial"/>
              </a:rPr>
              <a:t>Modified App Functionalities</a:t>
            </a:r>
            <a:endParaRPr b="1" sz="2800">
              <a:solidFill>
                <a:srgbClr val="38761D"/>
              </a:solidFill>
              <a:latin typeface="Arial"/>
              <a:ea typeface="Arial"/>
              <a:cs typeface="Arial"/>
              <a:sym typeface="Arial"/>
            </a:endParaRPr>
          </a:p>
        </p:txBody>
      </p:sp>
      <p:pic>
        <p:nvPicPr>
          <p:cNvPr id="353" name="Google Shape;353;p20"/>
          <p:cNvPicPr preferRelativeResize="0"/>
          <p:nvPr/>
        </p:nvPicPr>
        <p:blipFill>
          <a:blip r:embed="rId3">
            <a:alphaModFix/>
          </a:blip>
          <a:stretch>
            <a:fillRect/>
          </a:stretch>
        </p:blipFill>
        <p:spPr>
          <a:xfrm>
            <a:off x="1222000" y="1309050"/>
            <a:ext cx="2369625" cy="3186275"/>
          </a:xfrm>
          <a:prstGeom prst="rect">
            <a:avLst/>
          </a:prstGeom>
          <a:solidFill>
            <a:schemeClr val="accent6"/>
          </a:solidFill>
          <a:ln>
            <a:noFill/>
          </a:ln>
        </p:spPr>
      </p:pic>
      <p:pic>
        <p:nvPicPr>
          <p:cNvPr id="354" name="Google Shape;354;p20"/>
          <p:cNvPicPr preferRelativeResize="0"/>
          <p:nvPr/>
        </p:nvPicPr>
        <p:blipFill>
          <a:blip r:embed="rId4">
            <a:alphaModFix/>
          </a:blip>
          <a:stretch>
            <a:fillRect/>
          </a:stretch>
        </p:blipFill>
        <p:spPr>
          <a:xfrm>
            <a:off x="3942250" y="1803225"/>
            <a:ext cx="4960124" cy="3131975"/>
          </a:xfrm>
          <a:prstGeom prst="rect">
            <a:avLst/>
          </a:prstGeom>
          <a:noFill/>
          <a:ln>
            <a:noFill/>
          </a:ln>
        </p:spPr>
      </p:pic>
      <p:sp>
        <p:nvSpPr>
          <p:cNvPr id="355" name="Google Shape;355;p20"/>
          <p:cNvSpPr txBox="1"/>
          <p:nvPr/>
        </p:nvSpPr>
        <p:spPr>
          <a:xfrm>
            <a:off x="4244300" y="778250"/>
            <a:ext cx="43560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700"/>
              <a:t>27 non-Polish and 23 Polish speakers think that “Additional Language Support would be helpful.</a:t>
            </a:r>
            <a:endParaRPr b="1" i="1"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1"/>
          <p:cNvSpPr txBox="1"/>
          <p:nvPr>
            <p:ph type="title"/>
          </p:nvPr>
        </p:nvSpPr>
        <p:spPr>
          <a:xfrm>
            <a:off x="619275" y="186375"/>
            <a:ext cx="22536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38761D"/>
                </a:solidFill>
                <a:latin typeface="Arial"/>
                <a:ea typeface="Arial"/>
                <a:cs typeface="Arial"/>
                <a:sym typeface="Arial"/>
              </a:rPr>
              <a:t>Stock alert</a:t>
            </a:r>
            <a:endParaRPr b="1" sz="3100">
              <a:solidFill>
                <a:srgbClr val="38761D"/>
              </a:solidFill>
              <a:latin typeface="Arial"/>
              <a:ea typeface="Arial"/>
              <a:cs typeface="Arial"/>
              <a:sym typeface="Arial"/>
            </a:endParaRPr>
          </a:p>
        </p:txBody>
      </p:sp>
      <p:grpSp>
        <p:nvGrpSpPr>
          <p:cNvPr id="361" name="Google Shape;361;p21"/>
          <p:cNvGrpSpPr/>
          <p:nvPr/>
        </p:nvGrpSpPr>
        <p:grpSpPr>
          <a:xfrm>
            <a:off x="641250" y="855026"/>
            <a:ext cx="2253638" cy="4059508"/>
            <a:chOff x="5576334" y="1461788"/>
            <a:chExt cx="2661987" cy="4025293"/>
          </a:xfrm>
        </p:grpSpPr>
        <p:grpSp>
          <p:nvGrpSpPr>
            <p:cNvPr id="362" name="Google Shape;362;p21"/>
            <p:cNvGrpSpPr/>
            <p:nvPr/>
          </p:nvGrpSpPr>
          <p:grpSpPr>
            <a:xfrm>
              <a:off x="5576334" y="1461788"/>
              <a:ext cx="2661987" cy="4025293"/>
              <a:chOff x="3193013" y="817869"/>
              <a:chExt cx="2758250" cy="4170856"/>
            </a:xfrm>
          </p:grpSpPr>
          <p:sp>
            <p:nvSpPr>
              <p:cNvPr id="363" name="Google Shape;363;p21"/>
              <p:cNvSpPr/>
              <p:nvPr/>
            </p:nvSpPr>
            <p:spPr>
              <a:xfrm>
                <a:off x="3194688" y="821650"/>
                <a:ext cx="2754350" cy="4165825"/>
              </a:xfrm>
              <a:custGeom>
                <a:rect b="b" l="l" r="r" t="t"/>
                <a:pathLst>
                  <a:path extrusionOk="0" h="166633" w="110174">
                    <a:moveTo>
                      <a:pt x="103127" y="670"/>
                    </a:moveTo>
                    <a:cubicBezTo>
                      <a:pt x="106658" y="670"/>
                      <a:pt x="109538" y="3532"/>
                      <a:pt x="109538" y="7064"/>
                    </a:cubicBezTo>
                    <a:lnTo>
                      <a:pt x="109538" y="159552"/>
                    </a:lnTo>
                    <a:cubicBezTo>
                      <a:pt x="109538" y="163084"/>
                      <a:pt x="106658" y="165963"/>
                      <a:pt x="103127" y="165963"/>
                    </a:cubicBezTo>
                    <a:lnTo>
                      <a:pt x="7064" y="165963"/>
                    </a:lnTo>
                    <a:cubicBezTo>
                      <a:pt x="3532" y="165963"/>
                      <a:pt x="670" y="163084"/>
                      <a:pt x="670" y="159552"/>
                    </a:cubicBezTo>
                    <a:lnTo>
                      <a:pt x="670" y="7064"/>
                    </a:lnTo>
                    <a:cubicBezTo>
                      <a:pt x="670" y="3532"/>
                      <a:pt x="3532" y="670"/>
                      <a:pt x="7064" y="670"/>
                    </a:cubicBezTo>
                    <a:close/>
                    <a:moveTo>
                      <a:pt x="7064" y="0"/>
                    </a:moveTo>
                    <a:cubicBezTo>
                      <a:pt x="6880" y="0"/>
                      <a:pt x="6713" y="0"/>
                      <a:pt x="6545" y="17"/>
                    </a:cubicBezTo>
                    <a:cubicBezTo>
                      <a:pt x="6478" y="17"/>
                      <a:pt x="6445" y="34"/>
                      <a:pt x="6378" y="34"/>
                    </a:cubicBezTo>
                    <a:cubicBezTo>
                      <a:pt x="6093" y="50"/>
                      <a:pt x="5792" y="101"/>
                      <a:pt x="5524" y="168"/>
                    </a:cubicBezTo>
                    <a:cubicBezTo>
                      <a:pt x="5457" y="184"/>
                      <a:pt x="5407" y="184"/>
                      <a:pt x="5357" y="201"/>
                    </a:cubicBezTo>
                    <a:cubicBezTo>
                      <a:pt x="5307" y="218"/>
                      <a:pt x="5240" y="218"/>
                      <a:pt x="5206" y="251"/>
                    </a:cubicBezTo>
                    <a:cubicBezTo>
                      <a:pt x="4704" y="368"/>
                      <a:pt x="4219" y="553"/>
                      <a:pt x="3783" y="804"/>
                    </a:cubicBezTo>
                    <a:cubicBezTo>
                      <a:pt x="3733" y="837"/>
                      <a:pt x="3683" y="854"/>
                      <a:pt x="3633" y="887"/>
                    </a:cubicBezTo>
                    <a:cubicBezTo>
                      <a:pt x="3449" y="1004"/>
                      <a:pt x="3264" y="1122"/>
                      <a:pt x="3064" y="1256"/>
                    </a:cubicBezTo>
                    <a:cubicBezTo>
                      <a:pt x="3030" y="1272"/>
                      <a:pt x="2980" y="1306"/>
                      <a:pt x="2946" y="1339"/>
                    </a:cubicBezTo>
                    <a:cubicBezTo>
                      <a:pt x="2863" y="1389"/>
                      <a:pt x="2796" y="1456"/>
                      <a:pt x="2712" y="1523"/>
                    </a:cubicBezTo>
                    <a:cubicBezTo>
                      <a:pt x="2511" y="1674"/>
                      <a:pt x="2344" y="1841"/>
                      <a:pt x="2160" y="2026"/>
                    </a:cubicBezTo>
                    <a:lnTo>
                      <a:pt x="2026" y="2143"/>
                    </a:lnTo>
                    <a:lnTo>
                      <a:pt x="1959" y="2210"/>
                    </a:lnTo>
                    <a:cubicBezTo>
                      <a:pt x="1942" y="2226"/>
                      <a:pt x="1925" y="2260"/>
                      <a:pt x="1925" y="2277"/>
                    </a:cubicBezTo>
                    <a:cubicBezTo>
                      <a:pt x="1858" y="2344"/>
                      <a:pt x="1791" y="2394"/>
                      <a:pt x="1758" y="2461"/>
                    </a:cubicBezTo>
                    <a:cubicBezTo>
                      <a:pt x="1708" y="2528"/>
                      <a:pt x="1658" y="2595"/>
                      <a:pt x="1607" y="2645"/>
                    </a:cubicBezTo>
                    <a:cubicBezTo>
                      <a:pt x="1591" y="2678"/>
                      <a:pt x="1574" y="2695"/>
                      <a:pt x="1540" y="2729"/>
                    </a:cubicBezTo>
                    <a:lnTo>
                      <a:pt x="1507" y="2779"/>
                    </a:lnTo>
                    <a:cubicBezTo>
                      <a:pt x="1457" y="2846"/>
                      <a:pt x="1406" y="2896"/>
                      <a:pt x="1356" y="2980"/>
                    </a:cubicBezTo>
                    <a:cubicBezTo>
                      <a:pt x="1356" y="2980"/>
                      <a:pt x="1356" y="3013"/>
                      <a:pt x="1339" y="3013"/>
                    </a:cubicBezTo>
                    <a:cubicBezTo>
                      <a:pt x="1273" y="3097"/>
                      <a:pt x="1206" y="3181"/>
                      <a:pt x="1172" y="3264"/>
                    </a:cubicBezTo>
                    <a:cubicBezTo>
                      <a:pt x="1172" y="3281"/>
                      <a:pt x="1155" y="3281"/>
                      <a:pt x="1155" y="3281"/>
                    </a:cubicBezTo>
                    <a:cubicBezTo>
                      <a:pt x="1105" y="3365"/>
                      <a:pt x="1038" y="3448"/>
                      <a:pt x="1005" y="3532"/>
                    </a:cubicBezTo>
                    <a:cubicBezTo>
                      <a:pt x="938" y="3616"/>
                      <a:pt x="904" y="3716"/>
                      <a:pt x="837" y="3817"/>
                    </a:cubicBezTo>
                    <a:cubicBezTo>
                      <a:pt x="821" y="3850"/>
                      <a:pt x="821" y="3867"/>
                      <a:pt x="821" y="3867"/>
                    </a:cubicBezTo>
                    <a:lnTo>
                      <a:pt x="687" y="4118"/>
                    </a:lnTo>
                    <a:lnTo>
                      <a:pt x="570" y="4436"/>
                    </a:lnTo>
                    <a:lnTo>
                      <a:pt x="436" y="4737"/>
                    </a:lnTo>
                    <a:cubicBezTo>
                      <a:pt x="369" y="4905"/>
                      <a:pt x="335" y="5055"/>
                      <a:pt x="285" y="5223"/>
                    </a:cubicBezTo>
                    <a:lnTo>
                      <a:pt x="168" y="5725"/>
                    </a:lnTo>
                    <a:cubicBezTo>
                      <a:pt x="151" y="5859"/>
                      <a:pt x="118" y="5959"/>
                      <a:pt x="101" y="6060"/>
                    </a:cubicBezTo>
                    <a:cubicBezTo>
                      <a:pt x="84" y="6160"/>
                      <a:pt x="84" y="6244"/>
                      <a:pt x="67" y="6361"/>
                    </a:cubicBezTo>
                    <a:lnTo>
                      <a:pt x="67" y="6394"/>
                    </a:lnTo>
                    <a:cubicBezTo>
                      <a:pt x="67" y="6445"/>
                      <a:pt x="34" y="6495"/>
                      <a:pt x="34" y="6545"/>
                    </a:cubicBezTo>
                    <a:cubicBezTo>
                      <a:pt x="34" y="6612"/>
                      <a:pt x="17" y="6662"/>
                      <a:pt x="17" y="6729"/>
                    </a:cubicBezTo>
                    <a:cubicBezTo>
                      <a:pt x="17" y="6830"/>
                      <a:pt x="0" y="6947"/>
                      <a:pt x="0" y="7064"/>
                    </a:cubicBezTo>
                    <a:lnTo>
                      <a:pt x="0" y="159552"/>
                    </a:lnTo>
                    <a:cubicBezTo>
                      <a:pt x="0" y="159653"/>
                      <a:pt x="0" y="159770"/>
                      <a:pt x="17" y="159887"/>
                    </a:cubicBezTo>
                    <a:cubicBezTo>
                      <a:pt x="17" y="159954"/>
                      <a:pt x="17" y="160021"/>
                      <a:pt x="34" y="160071"/>
                    </a:cubicBezTo>
                    <a:cubicBezTo>
                      <a:pt x="34" y="160121"/>
                      <a:pt x="34" y="160188"/>
                      <a:pt x="67" y="160222"/>
                    </a:cubicBezTo>
                    <a:lnTo>
                      <a:pt x="67" y="160272"/>
                    </a:lnTo>
                    <a:cubicBezTo>
                      <a:pt x="84" y="160372"/>
                      <a:pt x="84" y="160473"/>
                      <a:pt x="101" y="160556"/>
                    </a:cubicBezTo>
                    <a:cubicBezTo>
                      <a:pt x="118" y="160690"/>
                      <a:pt x="151" y="160791"/>
                      <a:pt x="168" y="160891"/>
                    </a:cubicBezTo>
                    <a:cubicBezTo>
                      <a:pt x="201" y="161059"/>
                      <a:pt x="235" y="161226"/>
                      <a:pt x="285" y="161393"/>
                    </a:cubicBezTo>
                    <a:cubicBezTo>
                      <a:pt x="335" y="161561"/>
                      <a:pt x="402" y="161728"/>
                      <a:pt x="436" y="161879"/>
                    </a:cubicBezTo>
                    <a:lnTo>
                      <a:pt x="570" y="162197"/>
                    </a:lnTo>
                    <a:lnTo>
                      <a:pt x="687" y="162498"/>
                    </a:lnTo>
                    <a:lnTo>
                      <a:pt x="821" y="162749"/>
                    </a:lnTo>
                    <a:cubicBezTo>
                      <a:pt x="837" y="162783"/>
                      <a:pt x="837" y="162799"/>
                      <a:pt x="837" y="162799"/>
                    </a:cubicBezTo>
                    <a:cubicBezTo>
                      <a:pt x="871" y="162900"/>
                      <a:pt x="938" y="162984"/>
                      <a:pt x="1005" y="163084"/>
                    </a:cubicBezTo>
                    <a:cubicBezTo>
                      <a:pt x="1038" y="163168"/>
                      <a:pt x="1105" y="163251"/>
                      <a:pt x="1155" y="163335"/>
                    </a:cubicBezTo>
                    <a:lnTo>
                      <a:pt x="1172" y="163369"/>
                    </a:lnTo>
                    <a:cubicBezTo>
                      <a:pt x="1239" y="163452"/>
                      <a:pt x="1289" y="163536"/>
                      <a:pt x="1339" y="163620"/>
                    </a:cubicBezTo>
                    <a:lnTo>
                      <a:pt x="1356" y="163636"/>
                    </a:lnTo>
                    <a:cubicBezTo>
                      <a:pt x="1406" y="163703"/>
                      <a:pt x="1457" y="163787"/>
                      <a:pt x="1507" y="163837"/>
                    </a:cubicBezTo>
                    <a:cubicBezTo>
                      <a:pt x="1524" y="163871"/>
                      <a:pt x="1524" y="163887"/>
                      <a:pt x="1540" y="163887"/>
                    </a:cubicBezTo>
                    <a:cubicBezTo>
                      <a:pt x="1574" y="163904"/>
                      <a:pt x="1591" y="163921"/>
                      <a:pt x="1607" y="163971"/>
                    </a:cubicBezTo>
                    <a:cubicBezTo>
                      <a:pt x="1658" y="164038"/>
                      <a:pt x="1708" y="164088"/>
                      <a:pt x="1758" y="164155"/>
                    </a:cubicBezTo>
                    <a:cubicBezTo>
                      <a:pt x="1825" y="164222"/>
                      <a:pt x="1858" y="164289"/>
                      <a:pt x="1925" y="164339"/>
                    </a:cubicBezTo>
                    <a:cubicBezTo>
                      <a:pt x="1942" y="164373"/>
                      <a:pt x="1959" y="164390"/>
                      <a:pt x="1959" y="164406"/>
                    </a:cubicBezTo>
                    <a:lnTo>
                      <a:pt x="2026" y="164473"/>
                    </a:lnTo>
                    <a:lnTo>
                      <a:pt x="2160" y="164590"/>
                    </a:lnTo>
                    <a:cubicBezTo>
                      <a:pt x="2344" y="164791"/>
                      <a:pt x="2528" y="164959"/>
                      <a:pt x="2712" y="165093"/>
                    </a:cubicBezTo>
                    <a:cubicBezTo>
                      <a:pt x="2796" y="165160"/>
                      <a:pt x="2863" y="165226"/>
                      <a:pt x="2946" y="165260"/>
                    </a:cubicBezTo>
                    <a:cubicBezTo>
                      <a:pt x="2980" y="165293"/>
                      <a:pt x="3030" y="165327"/>
                      <a:pt x="3064" y="165344"/>
                    </a:cubicBezTo>
                    <a:cubicBezTo>
                      <a:pt x="3264" y="165478"/>
                      <a:pt x="3449" y="165595"/>
                      <a:pt x="3633" y="165712"/>
                    </a:cubicBezTo>
                    <a:lnTo>
                      <a:pt x="3783" y="165796"/>
                    </a:lnTo>
                    <a:cubicBezTo>
                      <a:pt x="4219" y="166013"/>
                      <a:pt x="4704" y="166214"/>
                      <a:pt x="5206" y="166348"/>
                    </a:cubicBezTo>
                    <a:cubicBezTo>
                      <a:pt x="5240" y="166381"/>
                      <a:pt x="5307" y="166381"/>
                      <a:pt x="5357" y="166398"/>
                    </a:cubicBezTo>
                    <a:cubicBezTo>
                      <a:pt x="5407" y="166415"/>
                      <a:pt x="5457" y="166415"/>
                      <a:pt x="5524" y="166432"/>
                    </a:cubicBezTo>
                    <a:cubicBezTo>
                      <a:pt x="5792" y="166499"/>
                      <a:pt x="6076" y="166549"/>
                      <a:pt x="6378" y="166582"/>
                    </a:cubicBezTo>
                    <a:cubicBezTo>
                      <a:pt x="6411" y="166582"/>
                      <a:pt x="6478" y="166599"/>
                      <a:pt x="6545" y="166599"/>
                    </a:cubicBezTo>
                    <a:cubicBezTo>
                      <a:pt x="6713" y="166633"/>
                      <a:pt x="6897" y="166633"/>
                      <a:pt x="7064" y="166633"/>
                    </a:cubicBezTo>
                    <a:lnTo>
                      <a:pt x="103127" y="166633"/>
                    </a:lnTo>
                    <a:cubicBezTo>
                      <a:pt x="103311" y="166633"/>
                      <a:pt x="103478" y="166633"/>
                      <a:pt x="103646" y="166599"/>
                    </a:cubicBezTo>
                    <a:cubicBezTo>
                      <a:pt x="103696" y="166599"/>
                      <a:pt x="103763" y="166582"/>
                      <a:pt x="103796" y="166582"/>
                    </a:cubicBezTo>
                    <a:cubicBezTo>
                      <a:pt x="104097" y="166566"/>
                      <a:pt x="104382" y="166499"/>
                      <a:pt x="104683" y="166432"/>
                    </a:cubicBezTo>
                    <a:cubicBezTo>
                      <a:pt x="104717" y="166415"/>
                      <a:pt x="104784" y="166415"/>
                      <a:pt x="104851" y="166398"/>
                    </a:cubicBezTo>
                    <a:cubicBezTo>
                      <a:pt x="104884" y="166398"/>
                      <a:pt x="104934" y="166381"/>
                      <a:pt x="104968" y="166381"/>
                    </a:cubicBezTo>
                    <a:cubicBezTo>
                      <a:pt x="105470" y="166248"/>
                      <a:pt x="105955" y="166047"/>
                      <a:pt x="106407" y="165812"/>
                    </a:cubicBezTo>
                    <a:lnTo>
                      <a:pt x="106558" y="165729"/>
                    </a:lnTo>
                    <a:cubicBezTo>
                      <a:pt x="106658" y="165662"/>
                      <a:pt x="106742" y="165628"/>
                      <a:pt x="106859" y="165561"/>
                    </a:cubicBezTo>
                    <a:cubicBezTo>
                      <a:pt x="106893" y="165545"/>
                      <a:pt x="106943" y="165494"/>
                      <a:pt x="106977" y="165478"/>
                    </a:cubicBezTo>
                    <a:cubicBezTo>
                      <a:pt x="107027" y="165461"/>
                      <a:pt x="107060" y="165411"/>
                      <a:pt x="107127" y="165394"/>
                    </a:cubicBezTo>
                    <a:cubicBezTo>
                      <a:pt x="107244" y="165310"/>
                      <a:pt x="107378" y="165210"/>
                      <a:pt x="107495" y="165126"/>
                    </a:cubicBezTo>
                    <a:cubicBezTo>
                      <a:pt x="107546" y="165076"/>
                      <a:pt x="107613" y="165042"/>
                      <a:pt x="107646" y="164992"/>
                    </a:cubicBezTo>
                    <a:cubicBezTo>
                      <a:pt x="107730" y="164925"/>
                      <a:pt x="107813" y="164842"/>
                      <a:pt x="107880" y="164791"/>
                    </a:cubicBezTo>
                    <a:lnTo>
                      <a:pt x="107998" y="164657"/>
                    </a:lnTo>
                    <a:lnTo>
                      <a:pt x="108232" y="164423"/>
                    </a:lnTo>
                    <a:lnTo>
                      <a:pt x="108232" y="164406"/>
                    </a:lnTo>
                    <a:cubicBezTo>
                      <a:pt x="108383" y="164256"/>
                      <a:pt x="108533" y="164088"/>
                      <a:pt x="108650" y="163921"/>
                    </a:cubicBezTo>
                    <a:lnTo>
                      <a:pt x="108650" y="163904"/>
                    </a:lnTo>
                    <a:cubicBezTo>
                      <a:pt x="108868" y="163653"/>
                      <a:pt x="109035" y="163385"/>
                      <a:pt x="109203" y="163084"/>
                    </a:cubicBezTo>
                    <a:cubicBezTo>
                      <a:pt x="109253" y="162984"/>
                      <a:pt x="109303" y="162900"/>
                      <a:pt x="109370" y="162799"/>
                    </a:cubicBezTo>
                    <a:cubicBezTo>
                      <a:pt x="109370" y="162783"/>
                      <a:pt x="109387" y="162783"/>
                      <a:pt x="109387" y="162749"/>
                    </a:cubicBezTo>
                    <a:lnTo>
                      <a:pt x="109504" y="162498"/>
                    </a:lnTo>
                    <a:lnTo>
                      <a:pt x="109638" y="162197"/>
                    </a:lnTo>
                    <a:lnTo>
                      <a:pt x="109755" y="161879"/>
                    </a:lnTo>
                    <a:cubicBezTo>
                      <a:pt x="109805" y="161778"/>
                      <a:pt x="109822" y="161661"/>
                      <a:pt x="109872" y="161561"/>
                    </a:cubicBezTo>
                    <a:lnTo>
                      <a:pt x="109872" y="161544"/>
                    </a:lnTo>
                    <a:cubicBezTo>
                      <a:pt x="109889" y="161444"/>
                      <a:pt x="109923" y="161326"/>
                      <a:pt x="109956" y="161226"/>
                    </a:cubicBezTo>
                    <a:cubicBezTo>
                      <a:pt x="109973" y="161126"/>
                      <a:pt x="109989" y="161025"/>
                      <a:pt x="110006" y="160891"/>
                    </a:cubicBezTo>
                    <a:cubicBezTo>
                      <a:pt x="110040" y="160791"/>
                      <a:pt x="110056" y="160657"/>
                      <a:pt x="110073" y="160556"/>
                    </a:cubicBezTo>
                    <a:cubicBezTo>
                      <a:pt x="110090" y="160456"/>
                      <a:pt x="110090" y="160356"/>
                      <a:pt x="110123" y="160272"/>
                    </a:cubicBezTo>
                    <a:lnTo>
                      <a:pt x="110123" y="160222"/>
                    </a:lnTo>
                    <a:lnTo>
                      <a:pt x="110123" y="160121"/>
                    </a:lnTo>
                    <a:lnTo>
                      <a:pt x="110123" y="160104"/>
                    </a:lnTo>
                    <a:lnTo>
                      <a:pt x="110123" y="160054"/>
                    </a:lnTo>
                    <a:lnTo>
                      <a:pt x="110123" y="160004"/>
                    </a:lnTo>
                    <a:lnTo>
                      <a:pt x="110123" y="159870"/>
                    </a:lnTo>
                    <a:lnTo>
                      <a:pt x="110123" y="159736"/>
                    </a:lnTo>
                    <a:lnTo>
                      <a:pt x="110123" y="159720"/>
                    </a:lnTo>
                    <a:lnTo>
                      <a:pt x="110123" y="159535"/>
                    </a:lnTo>
                    <a:lnTo>
                      <a:pt x="110123" y="7064"/>
                    </a:lnTo>
                    <a:cubicBezTo>
                      <a:pt x="110174" y="6997"/>
                      <a:pt x="110174" y="6947"/>
                      <a:pt x="110174" y="6880"/>
                    </a:cubicBezTo>
                    <a:lnTo>
                      <a:pt x="110174" y="6729"/>
                    </a:lnTo>
                    <a:cubicBezTo>
                      <a:pt x="110174" y="6645"/>
                      <a:pt x="110174" y="6578"/>
                      <a:pt x="110157" y="6495"/>
                    </a:cubicBezTo>
                    <a:lnTo>
                      <a:pt x="110157" y="6378"/>
                    </a:lnTo>
                    <a:lnTo>
                      <a:pt x="110157" y="6327"/>
                    </a:lnTo>
                    <a:cubicBezTo>
                      <a:pt x="110157" y="6311"/>
                      <a:pt x="110157" y="6294"/>
                      <a:pt x="110140" y="6244"/>
                    </a:cubicBezTo>
                    <a:cubicBezTo>
                      <a:pt x="110140" y="6160"/>
                      <a:pt x="110107" y="6110"/>
                      <a:pt x="110107" y="6043"/>
                    </a:cubicBezTo>
                    <a:cubicBezTo>
                      <a:pt x="110090" y="5909"/>
                      <a:pt x="110073" y="5808"/>
                      <a:pt x="110056" y="5708"/>
                    </a:cubicBezTo>
                    <a:cubicBezTo>
                      <a:pt x="110023" y="5608"/>
                      <a:pt x="110006" y="5474"/>
                      <a:pt x="109989" y="5373"/>
                    </a:cubicBezTo>
                    <a:cubicBezTo>
                      <a:pt x="109973" y="5273"/>
                      <a:pt x="109923" y="5156"/>
                      <a:pt x="109906" y="5055"/>
                    </a:cubicBezTo>
                    <a:lnTo>
                      <a:pt x="109906" y="5038"/>
                    </a:lnTo>
                    <a:cubicBezTo>
                      <a:pt x="109872" y="4938"/>
                      <a:pt x="109839" y="4821"/>
                      <a:pt x="109805" y="4720"/>
                    </a:cubicBezTo>
                    <a:lnTo>
                      <a:pt x="109671" y="4402"/>
                    </a:lnTo>
                    <a:lnTo>
                      <a:pt x="109554" y="4101"/>
                    </a:lnTo>
                    <a:lnTo>
                      <a:pt x="109420" y="3850"/>
                    </a:lnTo>
                    <a:cubicBezTo>
                      <a:pt x="109404" y="3817"/>
                      <a:pt x="109404" y="3817"/>
                      <a:pt x="109404" y="3800"/>
                    </a:cubicBezTo>
                    <a:cubicBezTo>
                      <a:pt x="109353" y="3699"/>
                      <a:pt x="109303" y="3616"/>
                      <a:pt x="109236" y="3515"/>
                    </a:cubicBezTo>
                    <a:cubicBezTo>
                      <a:pt x="109069" y="3214"/>
                      <a:pt x="108885" y="2946"/>
                      <a:pt x="108701" y="2695"/>
                    </a:cubicBezTo>
                    <a:lnTo>
                      <a:pt x="108701" y="2678"/>
                    </a:lnTo>
                    <a:cubicBezTo>
                      <a:pt x="108567" y="2511"/>
                      <a:pt x="108416" y="2344"/>
                      <a:pt x="108282" y="2193"/>
                    </a:cubicBezTo>
                    <a:lnTo>
                      <a:pt x="108048" y="1959"/>
                    </a:lnTo>
                    <a:lnTo>
                      <a:pt x="107914" y="1841"/>
                    </a:lnTo>
                    <a:cubicBezTo>
                      <a:pt x="107830" y="1774"/>
                      <a:pt x="107763" y="1691"/>
                      <a:pt x="107680" y="1624"/>
                    </a:cubicBezTo>
                    <a:cubicBezTo>
                      <a:pt x="107646" y="1590"/>
                      <a:pt x="107579" y="1540"/>
                      <a:pt x="107546" y="1507"/>
                    </a:cubicBezTo>
                    <a:cubicBezTo>
                      <a:pt x="107412" y="1389"/>
                      <a:pt x="107295" y="1306"/>
                      <a:pt x="107161" y="1222"/>
                    </a:cubicBezTo>
                    <a:cubicBezTo>
                      <a:pt x="107127" y="1205"/>
                      <a:pt x="107077" y="1172"/>
                      <a:pt x="107010" y="1138"/>
                    </a:cubicBezTo>
                    <a:cubicBezTo>
                      <a:pt x="106977" y="1122"/>
                      <a:pt x="106926" y="1088"/>
                      <a:pt x="106893" y="1055"/>
                    </a:cubicBezTo>
                    <a:cubicBezTo>
                      <a:pt x="106792" y="1004"/>
                      <a:pt x="106709" y="938"/>
                      <a:pt x="106592" y="887"/>
                    </a:cubicBezTo>
                    <a:cubicBezTo>
                      <a:pt x="106558" y="871"/>
                      <a:pt x="106491" y="854"/>
                      <a:pt x="106458" y="804"/>
                    </a:cubicBezTo>
                    <a:cubicBezTo>
                      <a:pt x="105989" y="553"/>
                      <a:pt x="105504" y="368"/>
                      <a:pt x="105001" y="251"/>
                    </a:cubicBezTo>
                    <a:cubicBezTo>
                      <a:pt x="104968" y="218"/>
                      <a:pt x="104918" y="218"/>
                      <a:pt x="104884" y="218"/>
                    </a:cubicBezTo>
                    <a:cubicBezTo>
                      <a:pt x="104817" y="201"/>
                      <a:pt x="104784" y="201"/>
                      <a:pt x="104717" y="184"/>
                    </a:cubicBezTo>
                    <a:cubicBezTo>
                      <a:pt x="104416" y="117"/>
                      <a:pt x="104131" y="84"/>
                      <a:pt x="103830" y="34"/>
                    </a:cubicBezTo>
                    <a:cubicBezTo>
                      <a:pt x="103796" y="34"/>
                      <a:pt x="103729" y="34"/>
                      <a:pt x="103696" y="17"/>
                    </a:cubicBezTo>
                    <a:cubicBezTo>
                      <a:pt x="103528" y="0"/>
                      <a:pt x="103328" y="0"/>
                      <a:pt x="103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3193013" y="819975"/>
                <a:ext cx="2758125" cy="4168750"/>
              </a:xfrm>
              <a:custGeom>
                <a:rect b="b" l="l" r="r" t="t"/>
                <a:pathLst>
                  <a:path extrusionOk="0" h="166750" w="110325">
                    <a:moveTo>
                      <a:pt x="107926" y="164950"/>
                    </a:moveTo>
                    <a:cubicBezTo>
                      <a:pt x="107878" y="164992"/>
                      <a:pt x="107830" y="165034"/>
                      <a:pt x="107781" y="165075"/>
                    </a:cubicBezTo>
                    <a:lnTo>
                      <a:pt x="107781" y="165075"/>
                    </a:lnTo>
                    <a:cubicBezTo>
                      <a:pt x="107835" y="165043"/>
                      <a:pt x="107882" y="164996"/>
                      <a:pt x="107926" y="164950"/>
                    </a:cubicBezTo>
                    <a:close/>
                    <a:moveTo>
                      <a:pt x="107781" y="165075"/>
                    </a:moveTo>
                    <a:lnTo>
                      <a:pt x="107781" y="165075"/>
                    </a:lnTo>
                    <a:cubicBezTo>
                      <a:pt x="107781" y="165075"/>
                      <a:pt x="107780" y="165076"/>
                      <a:pt x="107780" y="165076"/>
                    </a:cubicBezTo>
                    <a:cubicBezTo>
                      <a:pt x="107779" y="165077"/>
                      <a:pt x="107779" y="165077"/>
                      <a:pt x="107778" y="165078"/>
                    </a:cubicBezTo>
                    <a:lnTo>
                      <a:pt x="107778" y="165078"/>
                    </a:lnTo>
                    <a:cubicBezTo>
                      <a:pt x="107779" y="165077"/>
                      <a:pt x="107780" y="165076"/>
                      <a:pt x="107781" y="165075"/>
                    </a:cubicBezTo>
                    <a:close/>
                    <a:moveTo>
                      <a:pt x="107778" y="165078"/>
                    </a:moveTo>
                    <a:cubicBezTo>
                      <a:pt x="107757" y="165095"/>
                      <a:pt x="107737" y="165112"/>
                      <a:pt x="107716" y="165129"/>
                    </a:cubicBezTo>
                    <a:lnTo>
                      <a:pt x="107716" y="165129"/>
                    </a:lnTo>
                    <a:cubicBezTo>
                      <a:pt x="107737" y="165113"/>
                      <a:pt x="107759" y="165097"/>
                      <a:pt x="107778" y="165078"/>
                    </a:cubicBezTo>
                    <a:close/>
                    <a:moveTo>
                      <a:pt x="107716" y="165129"/>
                    </a:moveTo>
                    <a:cubicBezTo>
                      <a:pt x="107695" y="165145"/>
                      <a:pt x="107675" y="165160"/>
                      <a:pt x="107658" y="165177"/>
                    </a:cubicBezTo>
                    <a:lnTo>
                      <a:pt x="107658" y="165177"/>
                    </a:lnTo>
                    <a:cubicBezTo>
                      <a:pt x="107677" y="165161"/>
                      <a:pt x="107697" y="165145"/>
                      <a:pt x="107716" y="165129"/>
                    </a:cubicBezTo>
                    <a:close/>
                    <a:moveTo>
                      <a:pt x="107658" y="165177"/>
                    </a:moveTo>
                    <a:lnTo>
                      <a:pt x="107658" y="165177"/>
                    </a:lnTo>
                    <a:cubicBezTo>
                      <a:pt x="107620" y="165207"/>
                      <a:pt x="107582" y="165237"/>
                      <a:pt x="107544" y="165266"/>
                    </a:cubicBezTo>
                    <a:lnTo>
                      <a:pt x="107544" y="165266"/>
                    </a:lnTo>
                    <a:cubicBezTo>
                      <a:pt x="107572" y="165247"/>
                      <a:pt x="107600" y="165228"/>
                      <a:pt x="107629" y="165210"/>
                    </a:cubicBezTo>
                    <a:cubicBezTo>
                      <a:pt x="107637" y="165198"/>
                      <a:pt x="107647" y="165187"/>
                      <a:pt x="107658" y="165177"/>
                    </a:cubicBezTo>
                    <a:close/>
                    <a:moveTo>
                      <a:pt x="7131" y="0"/>
                    </a:moveTo>
                    <a:cubicBezTo>
                      <a:pt x="3198" y="0"/>
                      <a:pt x="0" y="3197"/>
                      <a:pt x="0" y="7131"/>
                    </a:cubicBezTo>
                    <a:lnTo>
                      <a:pt x="0" y="159619"/>
                    </a:lnTo>
                    <a:cubicBezTo>
                      <a:pt x="0" y="163553"/>
                      <a:pt x="3198" y="166750"/>
                      <a:pt x="7131" y="166750"/>
                    </a:cubicBezTo>
                    <a:lnTo>
                      <a:pt x="103194" y="166750"/>
                    </a:lnTo>
                    <a:cubicBezTo>
                      <a:pt x="104830" y="166750"/>
                      <a:pt x="106340" y="166196"/>
                      <a:pt x="107544" y="165266"/>
                    </a:cubicBezTo>
                    <a:lnTo>
                      <a:pt x="107544" y="165266"/>
                    </a:lnTo>
                    <a:cubicBezTo>
                      <a:pt x="107444" y="165336"/>
                      <a:pt x="107349" y="165412"/>
                      <a:pt x="107244" y="165478"/>
                    </a:cubicBezTo>
                    <a:cubicBezTo>
                      <a:pt x="107211" y="165494"/>
                      <a:pt x="107161" y="165545"/>
                      <a:pt x="107110" y="165561"/>
                    </a:cubicBezTo>
                    <a:cubicBezTo>
                      <a:pt x="107060" y="165578"/>
                      <a:pt x="107027" y="165628"/>
                      <a:pt x="106977" y="165645"/>
                    </a:cubicBezTo>
                    <a:cubicBezTo>
                      <a:pt x="106876" y="165712"/>
                      <a:pt x="106792" y="165779"/>
                      <a:pt x="106692" y="165812"/>
                    </a:cubicBezTo>
                    <a:lnTo>
                      <a:pt x="106541" y="165896"/>
                    </a:lnTo>
                    <a:cubicBezTo>
                      <a:pt x="106073" y="166130"/>
                      <a:pt x="105604" y="166331"/>
                      <a:pt x="105102" y="166465"/>
                    </a:cubicBezTo>
                    <a:cubicBezTo>
                      <a:pt x="105052" y="166482"/>
                      <a:pt x="105018" y="166482"/>
                      <a:pt x="104968" y="166482"/>
                    </a:cubicBezTo>
                    <a:cubicBezTo>
                      <a:pt x="104901" y="166499"/>
                      <a:pt x="104868" y="166499"/>
                      <a:pt x="104801" y="166532"/>
                    </a:cubicBezTo>
                    <a:cubicBezTo>
                      <a:pt x="104516" y="166582"/>
                      <a:pt x="104215" y="166633"/>
                      <a:pt x="103930" y="166666"/>
                    </a:cubicBezTo>
                    <a:cubicBezTo>
                      <a:pt x="103880" y="166666"/>
                      <a:pt x="103813" y="166700"/>
                      <a:pt x="103780" y="166700"/>
                    </a:cubicBezTo>
                    <a:cubicBezTo>
                      <a:pt x="103612" y="166716"/>
                      <a:pt x="103428" y="166716"/>
                      <a:pt x="103261" y="166716"/>
                    </a:cubicBezTo>
                    <a:lnTo>
                      <a:pt x="7131" y="166716"/>
                    </a:lnTo>
                    <a:cubicBezTo>
                      <a:pt x="6947" y="166716"/>
                      <a:pt x="6780" y="166716"/>
                      <a:pt x="6612" y="166700"/>
                    </a:cubicBezTo>
                    <a:cubicBezTo>
                      <a:pt x="6545" y="166700"/>
                      <a:pt x="6512" y="166666"/>
                      <a:pt x="6445" y="166666"/>
                    </a:cubicBezTo>
                    <a:cubicBezTo>
                      <a:pt x="6160" y="166649"/>
                      <a:pt x="5859" y="166582"/>
                      <a:pt x="5591" y="166532"/>
                    </a:cubicBezTo>
                    <a:cubicBezTo>
                      <a:pt x="5524" y="166499"/>
                      <a:pt x="5474" y="166499"/>
                      <a:pt x="5424" y="166482"/>
                    </a:cubicBezTo>
                    <a:cubicBezTo>
                      <a:pt x="5374" y="166465"/>
                      <a:pt x="5307" y="166465"/>
                      <a:pt x="5273" y="166448"/>
                    </a:cubicBezTo>
                    <a:cubicBezTo>
                      <a:pt x="4771" y="166315"/>
                      <a:pt x="4286" y="166130"/>
                      <a:pt x="3850" y="165879"/>
                    </a:cubicBezTo>
                    <a:lnTo>
                      <a:pt x="3700" y="165796"/>
                    </a:lnTo>
                    <a:cubicBezTo>
                      <a:pt x="3516" y="165695"/>
                      <a:pt x="3331" y="165561"/>
                      <a:pt x="3131" y="165444"/>
                    </a:cubicBezTo>
                    <a:cubicBezTo>
                      <a:pt x="3097" y="165394"/>
                      <a:pt x="3047" y="165377"/>
                      <a:pt x="3013" y="165360"/>
                    </a:cubicBezTo>
                    <a:cubicBezTo>
                      <a:pt x="2930" y="165293"/>
                      <a:pt x="2863" y="165227"/>
                      <a:pt x="2779" y="165193"/>
                    </a:cubicBezTo>
                    <a:cubicBezTo>
                      <a:pt x="2578" y="165026"/>
                      <a:pt x="2411" y="164858"/>
                      <a:pt x="2227" y="164691"/>
                    </a:cubicBezTo>
                    <a:lnTo>
                      <a:pt x="2093" y="164557"/>
                    </a:lnTo>
                    <a:lnTo>
                      <a:pt x="2026" y="164490"/>
                    </a:lnTo>
                    <a:cubicBezTo>
                      <a:pt x="2009" y="164473"/>
                      <a:pt x="1992" y="164457"/>
                      <a:pt x="1992" y="164440"/>
                    </a:cubicBezTo>
                    <a:cubicBezTo>
                      <a:pt x="1925" y="164373"/>
                      <a:pt x="1858" y="164306"/>
                      <a:pt x="1825" y="164239"/>
                    </a:cubicBezTo>
                    <a:cubicBezTo>
                      <a:pt x="1775" y="164189"/>
                      <a:pt x="1725" y="164122"/>
                      <a:pt x="1674" y="164055"/>
                    </a:cubicBezTo>
                    <a:cubicBezTo>
                      <a:pt x="1658" y="164038"/>
                      <a:pt x="1641" y="164021"/>
                      <a:pt x="1607" y="163971"/>
                    </a:cubicBezTo>
                    <a:lnTo>
                      <a:pt x="1574" y="163938"/>
                    </a:lnTo>
                    <a:cubicBezTo>
                      <a:pt x="1524" y="163871"/>
                      <a:pt x="1473" y="163804"/>
                      <a:pt x="1423" y="163720"/>
                    </a:cubicBezTo>
                    <a:cubicBezTo>
                      <a:pt x="1423" y="163720"/>
                      <a:pt x="1423" y="163703"/>
                      <a:pt x="1406" y="163703"/>
                    </a:cubicBezTo>
                    <a:cubicBezTo>
                      <a:pt x="1340" y="163620"/>
                      <a:pt x="1273" y="163536"/>
                      <a:pt x="1239" y="163452"/>
                    </a:cubicBezTo>
                    <a:cubicBezTo>
                      <a:pt x="1239" y="163436"/>
                      <a:pt x="1222" y="163436"/>
                      <a:pt x="1222" y="163436"/>
                    </a:cubicBezTo>
                    <a:cubicBezTo>
                      <a:pt x="1172" y="163352"/>
                      <a:pt x="1105" y="163268"/>
                      <a:pt x="1072" y="163184"/>
                    </a:cubicBezTo>
                    <a:cubicBezTo>
                      <a:pt x="1005" y="163067"/>
                      <a:pt x="971" y="162984"/>
                      <a:pt x="904" y="162883"/>
                    </a:cubicBezTo>
                    <a:cubicBezTo>
                      <a:pt x="888" y="162866"/>
                      <a:pt x="888" y="162866"/>
                      <a:pt x="888" y="162850"/>
                    </a:cubicBezTo>
                    <a:lnTo>
                      <a:pt x="754" y="162599"/>
                    </a:lnTo>
                    <a:lnTo>
                      <a:pt x="637" y="162281"/>
                    </a:lnTo>
                    <a:lnTo>
                      <a:pt x="503" y="161963"/>
                    </a:lnTo>
                    <a:cubicBezTo>
                      <a:pt x="436" y="161812"/>
                      <a:pt x="402" y="161644"/>
                      <a:pt x="352" y="161477"/>
                    </a:cubicBezTo>
                    <a:lnTo>
                      <a:pt x="235" y="160975"/>
                    </a:lnTo>
                    <a:cubicBezTo>
                      <a:pt x="218" y="160875"/>
                      <a:pt x="185" y="160757"/>
                      <a:pt x="168" y="160640"/>
                    </a:cubicBezTo>
                    <a:cubicBezTo>
                      <a:pt x="151" y="160540"/>
                      <a:pt x="151" y="160439"/>
                      <a:pt x="134" y="160356"/>
                    </a:cubicBezTo>
                    <a:lnTo>
                      <a:pt x="134" y="160305"/>
                    </a:lnTo>
                    <a:cubicBezTo>
                      <a:pt x="134" y="160272"/>
                      <a:pt x="101" y="160205"/>
                      <a:pt x="101" y="160171"/>
                    </a:cubicBezTo>
                    <a:cubicBezTo>
                      <a:pt x="101" y="160105"/>
                      <a:pt x="84" y="160038"/>
                      <a:pt x="84" y="159971"/>
                    </a:cubicBezTo>
                    <a:cubicBezTo>
                      <a:pt x="84" y="159870"/>
                      <a:pt x="67" y="159770"/>
                      <a:pt x="67" y="159636"/>
                    </a:cubicBezTo>
                    <a:lnTo>
                      <a:pt x="67" y="7131"/>
                    </a:lnTo>
                    <a:cubicBezTo>
                      <a:pt x="67" y="7030"/>
                      <a:pt x="67" y="6930"/>
                      <a:pt x="84" y="6796"/>
                    </a:cubicBezTo>
                    <a:cubicBezTo>
                      <a:pt x="84" y="6729"/>
                      <a:pt x="84" y="6679"/>
                      <a:pt x="101" y="6612"/>
                    </a:cubicBezTo>
                    <a:cubicBezTo>
                      <a:pt x="101" y="6562"/>
                      <a:pt x="101" y="6512"/>
                      <a:pt x="134" y="6461"/>
                    </a:cubicBezTo>
                    <a:lnTo>
                      <a:pt x="134" y="6428"/>
                    </a:lnTo>
                    <a:cubicBezTo>
                      <a:pt x="151" y="6311"/>
                      <a:pt x="151" y="6210"/>
                      <a:pt x="168" y="6127"/>
                    </a:cubicBezTo>
                    <a:cubicBezTo>
                      <a:pt x="185" y="6009"/>
                      <a:pt x="218" y="5892"/>
                      <a:pt x="235" y="5792"/>
                    </a:cubicBezTo>
                    <a:cubicBezTo>
                      <a:pt x="268" y="5624"/>
                      <a:pt x="302" y="5457"/>
                      <a:pt x="352" y="5290"/>
                    </a:cubicBezTo>
                    <a:cubicBezTo>
                      <a:pt x="402" y="5122"/>
                      <a:pt x="469" y="4972"/>
                      <a:pt x="503" y="4804"/>
                    </a:cubicBezTo>
                    <a:lnTo>
                      <a:pt x="637" y="4503"/>
                    </a:lnTo>
                    <a:lnTo>
                      <a:pt x="754" y="4185"/>
                    </a:lnTo>
                    <a:lnTo>
                      <a:pt x="888" y="3934"/>
                    </a:lnTo>
                    <a:cubicBezTo>
                      <a:pt x="904" y="3917"/>
                      <a:pt x="904" y="3917"/>
                      <a:pt x="904" y="3884"/>
                    </a:cubicBezTo>
                    <a:cubicBezTo>
                      <a:pt x="938" y="3783"/>
                      <a:pt x="1005" y="3699"/>
                      <a:pt x="1072" y="3599"/>
                    </a:cubicBezTo>
                    <a:cubicBezTo>
                      <a:pt x="1105" y="3515"/>
                      <a:pt x="1172" y="3432"/>
                      <a:pt x="1222" y="3348"/>
                    </a:cubicBezTo>
                    <a:lnTo>
                      <a:pt x="1239" y="3331"/>
                    </a:lnTo>
                    <a:cubicBezTo>
                      <a:pt x="1306" y="3248"/>
                      <a:pt x="1356" y="3164"/>
                      <a:pt x="1406" y="3080"/>
                    </a:cubicBezTo>
                    <a:lnTo>
                      <a:pt x="1423" y="3047"/>
                    </a:lnTo>
                    <a:cubicBezTo>
                      <a:pt x="1473" y="2996"/>
                      <a:pt x="1524" y="2913"/>
                      <a:pt x="1574" y="2846"/>
                    </a:cubicBezTo>
                    <a:cubicBezTo>
                      <a:pt x="1591" y="2829"/>
                      <a:pt x="1591" y="2796"/>
                      <a:pt x="1607" y="2796"/>
                    </a:cubicBezTo>
                    <a:cubicBezTo>
                      <a:pt x="1641" y="2779"/>
                      <a:pt x="1658" y="2762"/>
                      <a:pt x="1674" y="2712"/>
                    </a:cubicBezTo>
                    <a:cubicBezTo>
                      <a:pt x="1725" y="2662"/>
                      <a:pt x="1775" y="2595"/>
                      <a:pt x="1825" y="2528"/>
                    </a:cubicBezTo>
                    <a:cubicBezTo>
                      <a:pt x="1892" y="2461"/>
                      <a:pt x="1925" y="2411"/>
                      <a:pt x="1992" y="2344"/>
                    </a:cubicBezTo>
                    <a:cubicBezTo>
                      <a:pt x="2009" y="2327"/>
                      <a:pt x="2026" y="2293"/>
                      <a:pt x="2026" y="2277"/>
                    </a:cubicBezTo>
                    <a:lnTo>
                      <a:pt x="2093" y="2210"/>
                    </a:lnTo>
                    <a:lnTo>
                      <a:pt x="2227" y="2093"/>
                    </a:lnTo>
                    <a:cubicBezTo>
                      <a:pt x="2411" y="1908"/>
                      <a:pt x="2595" y="1741"/>
                      <a:pt x="2779" y="1590"/>
                    </a:cubicBezTo>
                    <a:cubicBezTo>
                      <a:pt x="2863" y="1523"/>
                      <a:pt x="2930" y="1456"/>
                      <a:pt x="3013" y="1390"/>
                    </a:cubicBezTo>
                    <a:cubicBezTo>
                      <a:pt x="3047" y="1373"/>
                      <a:pt x="3097" y="1339"/>
                      <a:pt x="3131" y="1306"/>
                    </a:cubicBezTo>
                    <a:cubicBezTo>
                      <a:pt x="3331" y="1189"/>
                      <a:pt x="3516" y="1055"/>
                      <a:pt x="3700" y="954"/>
                    </a:cubicBezTo>
                    <a:cubicBezTo>
                      <a:pt x="3750" y="938"/>
                      <a:pt x="3800" y="921"/>
                      <a:pt x="3850" y="871"/>
                    </a:cubicBezTo>
                    <a:cubicBezTo>
                      <a:pt x="4286" y="636"/>
                      <a:pt x="4771" y="452"/>
                      <a:pt x="5273" y="302"/>
                    </a:cubicBezTo>
                    <a:cubicBezTo>
                      <a:pt x="5307" y="285"/>
                      <a:pt x="5374" y="285"/>
                      <a:pt x="5424" y="268"/>
                    </a:cubicBezTo>
                    <a:cubicBezTo>
                      <a:pt x="5474" y="251"/>
                      <a:pt x="5524" y="251"/>
                      <a:pt x="5591" y="218"/>
                    </a:cubicBezTo>
                    <a:cubicBezTo>
                      <a:pt x="5859" y="168"/>
                      <a:pt x="6143" y="117"/>
                      <a:pt x="6445" y="101"/>
                    </a:cubicBezTo>
                    <a:cubicBezTo>
                      <a:pt x="6478" y="101"/>
                      <a:pt x="6545" y="84"/>
                      <a:pt x="6612" y="84"/>
                    </a:cubicBezTo>
                    <a:cubicBezTo>
                      <a:pt x="6780" y="50"/>
                      <a:pt x="6964" y="50"/>
                      <a:pt x="7131" y="50"/>
                    </a:cubicBezTo>
                    <a:lnTo>
                      <a:pt x="103194" y="50"/>
                    </a:lnTo>
                    <a:cubicBezTo>
                      <a:pt x="103378" y="50"/>
                      <a:pt x="103545" y="50"/>
                      <a:pt x="103713" y="84"/>
                    </a:cubicBezTo>
                    <a:cubicBezTo>
                      <a:pt x="103763" y="84"/>
                      <a:pt x="103830" y="101"/>
                      <a:pt x="103863" y="101"/>
                    </a:cubicBezTo>
                    <a:cubicBezTo>
                      <a:pt x="104164" y="117"/>
                      <a:pt x="104449" y="184"/>
                      <a:pt x="104750" y="251"/>
                    </a:cubicBezTo>
                    <a:cubicBezTo>
                      <a:pt x="104784" y="268"/>
                      <a:pt x="104851" y="268"/>
                      <a:pt x="104918" y="285"/>
                    </a:cubicBezTo>
                    <a:cubicBezTo>
                      <a:pt x="104951" y="285"/>
                      <a:pt x="105001" y="302"/>
                      <a:pt x="105035" y="302"/>
                    </a:cubicBezTo>
                    <a:cubicBezTo>
                      <a:pt x="105537" y="452"/>
                      <a:pt x="106022" y="636"/>
                      <a:pt x="106474" y="871"/>
                    </a:cubicBezTo>
                    <a:cubicBezTo>
                      <a:pt x="106525" y="887"/>
                      <a:pt x="106592" y="921"/>
                      <a:pt x="106625" y="954"/>
                    </a:cubicBezTo>
                    <a:cubicBezTo>
                      <a:pt x="106725" y="1005"/>
                      <a:pt x="106809" y="1055"/>
                      <a:pt x="106926" y="1122"/>
                    </a:cubicBezTo>
                    <a:cubicBezTo>
                      <a:pt x="106960" y="1138"/>
                      <a:pt x="107010" y="1189"/>
                      <a:pt x="107044" y="1205"/>
                    </a:cubicBezTo>
                    <a:cubicBezTo>
                      <a:pt x="107094" y="1222"/>
                      <a:pt x="107127" y="1272"/>
                      <a:pt x="107194" y="1289"/>
                    </a:cubicBezTo>
                    <a:cubicBezTo>
                      <a:pt x="107311" y="1373"/>
                      <a:pt x="107445" y="1490"/>
                      <a:pt x="107562" y="1557"/>
                    </a:cubicBezTo>
                    <a:cubicBezTo>
                      <a:pt x="107613" y="1607"/>
                      <a:pt x="107680" y="1657"/>
                      <a:pt x="107713" y="1691"/>
                    </a:cubicBezTo>
                    <a:cubicBezTo>
                      <a:pt x="107797" y="1758"/>
                      <a:pt x="107880" y="1808"/>
                      <a:pt x="107947" y="1892"/>
                    </a:cubicBezTo>
                    <a:lnTo>
                      <a:pt x="108065" y="2026"/>
                    </a:lnTo>
                    <a:lnTo>
                      <a:pt x="108299" y="2260"/>
                    </a:lnTo>
                    <a:cubicBezTo>
                      <a:pt x="108450" y="2394"/>
                      <a:pt x="108600" y="2561"/>
                      <a:pt x="108717" y="2729"/>
                    </a:cubicBezTo>
                    <a:lnTo>
                      <a:pt x="108717" y="2762"/>
                    </a:lnTo>
                    <a:cubicBezTo>
                      <a:pt x="108935" y="3013"/>
                      <a:pt x="109102" y="3281"/>
                      <a:pt x="109270" y="3566"/>
                    </a:cubicBezTo>
                    <a:cubicBezTo>
                      <a:pt x="109320" y="3649"/>
                      <a:pt x="109370" y="3766"/>
                      <a:pt x="109437" y="3867"/>
                    </a:cubicBezTo>
                    <a:cubicBezTo>
                      <a:pt x="109437" y="3884"/>
                      <a:pt x="109454" y="3900"/>
                      <a:pt x="109454" y="3900"/>
                    </a:cubicBezTo>
                    <a:lnTo>
                      <a:pt x="109571" y="4151"/>
                    </a:lnTo>
                    <a:lnTo>
                      <a:pt x="109705" y="4469"/>
                    </a:lnTo>
                    <a:lnTo>
                      <a:pt x="109822" y="4787"/>
                    </a:lnTo>
                    <a:cubicBezTo>
                      <a:pt x="109872" y="4888"/>
                      <a:pt x="109889" y="4988"/>
                      <a:pt x="109939" y="5105"/>
                    </a:cubicBezTo>
                    <a:lnTo>
                      <a:pt x="109939" y="5122"/>
                    </a:lnTo>
                    <a:cubicBezTo>
                      <a:pt x="109956" y="5223"/>
                      <a:pt x="109990" y="5323"/>
                      <a:pt x="110023" y="5440"/>
                    </a:cubicBezTo>
                    <a:cubicBezTo>
                      <a:pt x="110040" y="5541"/>
                      <a:pt x="110056" y="5641"/>
                      <a:pt x="110073" y="5775"/>
                    </a:cubicBezTo>
                    <a:cubicBezTo>
                      <a:pt x="110107" y="5892"/>
                      <a:pt x="110123" y="5993"/>
                      <a:pt x="110140" y="6110"/>
                    </a:cubicBezTo>
                    <a:cubicBezTo>
                      <a:pt x="110140" y="6160"/>
                      <a:pt x="110157" y="6244"/>
                      <a:pt x="110157" y="6311"/>
                    </a:cubicBezTo>
                    <a:cubicBezTo>
                      <a:pt x="110157" y="6327"/>
                      <a:pt x="110157" y="6361"/>
                      <a:pt x="110190" y="6394"/>
                    </a:cubicBezTo>
                    <a:lnTo>
                      <a:pt x="110190" y="6445"/>
                    </a:lnTo>
                    <a:lnTo>
                      <a:pt x="110190" y="6562"/>
                    </a:lnTo>
                    <a:cubicBezTo>
                      <a:pt x="110190" y="6645"/>
                      <a:pt x="110207" y="6712"/>
                      <a:pt x="110207" y="6796"/>
                    </a:cubicBezTo>
                    <a:lnTo>
                      <a:pt x="110207" y="6913"/>
                    </a:lnTo>
                    <a:lnTo>
                      <a:pt x="110207" y="6947"/>
                    </a:lnTo>
                    <a:lnTo>
                      <a:pt x="110207" y="7131"/>
                    </a:lnTo>
                    <a:lnTo>
                      <a:pt x="110207" y="159619"/>
                    </a:lnTo>
                    <a:lnTo>
                      <a:pt x="110241" y="159619"/>
                    </a:lnTo>
                    <a:lnTo>
                      <a:pt x="110241" y="159803"/>
                    </a:lnTo>
                    <a:lnTo>
                      <a:pt x="110241" y="159837"/>
                    </a:lnTo>
                    <a:lnTo>
                      <a:pt x="110241" y="159954"/>
                    </a:lnTo>
                    <a:lnTo>
                      <a:pt x="110241" y="160105"/>
                    </a:lnTo>
                    <a:lnTo>
                      <a:pt x="110241" y="160138"/>
                    </a:lnTo>
                    <a:lnTo>
                      <a:pt x="110241" y="160188"/>
                    </a:lnTo>
                    <a:lnTo>
                      <a:pt x="110241" y="160205"/>
                    </a:lnTo>
                    <a:lnTo>
                      <a:pt x="110241" y="160305"/>
                    </a:lnTo>
                    <a:lnTo>
                      <a:pt x="110241" y="160356"/>
                    </a:lnTo>
                    <a:cubicBezTo>
                      <a:pt x="110224" y="160456"/>
                      <a:pt x="110224" y="160556"/>
                      <a:pt x="110207" y="160640"/>
                    </a:cubicBezTo>
                    <a:cubicBezTo>
                      <a:pt x="110174" y="160757"/>
                      <a:pt x="110157" y="160875"/>
                      <a:pt x="110140" y="160975"/>
                    </a:cubicBezTo>
                    <a:cubicBezTo>
                      <a:pt x="110123" y="161092"/>
                      <a:pt x="110090" y="161209"/>
                      <a:pt x="110073" y="161310"/>
                    </a:cubicBezTo>
                    <a:cubicBezTo>
                      <a:pt x="110056" y="161427"/>
                      <a:pt x="110023" y="161527"/>
                      <a:pt x="109990" y="161628"/>
                    </a:cubicBezTo>
                    <a:lnTo>
                      <a:pt x="109990" y="161644"/>
                    </a:lnTo>
                    <a:cubicBezTo>
                      <a:pt x="109973" y="161762"/>
                      <a:pt x="109939" y="161862"/>
                      <a:pt x="109889" y="161963"/>
                    </a:cubicBezTo>
                    <a:lnTo>
                      <a:pt x="109772" y="162281"/>
                    </a:lnTo>
                    <a:lnTo>
                      <a:pt x="109638" y="162599"/>
                    </a:lnTo>
                    <a:lnTo>
                      <a:pt x="109521" y="162850"/>
                    </a:lnTo>
                    <a:cubicBezTo>
                      <a:pt x="109487" y="162866"/>
                      <a:pt x="109487" y="162883"/>
                      <a:pt x="109487" y="162883"/>
                    </a:cubicBezTo>
                    <a:cubicBezTo>
                      <a:pt x="109454" y="162984"/>
                      <a:pt x="109387" y="163067"/>
                      <a:pt x="109320" y="163184"/>
                    </a:cubicBezTo>
                    <a:cubicBezTo>
                      <a:pt x="109153" y="163469"/>
                      <a:pt x="108968" y="163720"/>
                      <a:pt x="108784" y="163988"/>
                    </a:cubicBezTo>
                    <a:lnTo>
                      <a:pt x="108784" y="164021"/>
                    </a:lnTo>
                    <a:cubicBezTo>
                      <a:pt x="108650" y="164189"/>
                      <a:pt x="108517" y="164356"/>
                      <a:pt x="108366" y="164490"/>
                    </a:cubicBezTo>
                    <a:lnTo>
                      <a:pt x="108366" y="164524"/>
                    </a:lnTo>
                    <a:lnTo>
                      <a:pt x="108132" y="164741"/>
                    </a:lnTo>
                    <a:lnTo>
                      <a:pt x="107998" y="164875"/>
                    </a:lnTo>
                    <a:cubicBezTo>
                      <a:pt x="107974" y="164899"/>
                      <a:pt x="107950" y="164924"/>
                      <a:pt x="107926" y="164950"/>
                    </a:cubicBezTo>
                    <a:lnTo>
                      <a:pt x="107926" y="164950"/>
                    </a:lnTo>
                    <a:cubicBezTo>
                      <a:pt x="109397" y="163643"/>
                      <a:pt x="110324" y="161738"/>
                      <a:pt x="110324" y="159619"/>
                    </a:cubicBezTo>
                    <a:lnTo>
                      <a:pt x="110324" y="7131"/>
                    </a:lnTo>
                    <a:cubicBezTo>
                      <a:pt x="110308" y="3197"/>
                      <a:pt x="107110" y="0"/>
                      <a:pt x="10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3229538" y="817869"/>
                <a:ext cx="2721725" cy="4132350"/>
              </a:xfrm>
              <a:custGeom>
                <a:rect b="b" l="l" r="r" t="t"/>
                <a:pathLst>
                  <a:path extrusionOk="0" h="165294" w="108869">
                    <a:moveTo>
                      <a:pt x="6395" y="1"/>
                    </a:moveTo>
                    <a:cubicBezTo>
                      <a:pt x="2863" y="1"/>
                      <a:pt x="1" y="2863"/>
                      <a:pt x="1" y="6395"/>
                    </a:cubicBezTo>
                    <a:lnTo>
                      <a:pt x="1" y="158883"/>
                    </a:lnTo>
                    <a:cubicBezTo>
                      <a:pt x="1" y="162415"/>
                      <a:pt x="2863" y="165294"/>
                      <a:pt x="6395" y="165294"/>
                    </a:cubicBezTo>
                    <a:lnTo>
                      <a:pt x="102458" y="165294"/>
                    </a:lnTo>
                    <a:cubicBezTo>
                      <a:pt x="105989" y="165294"/>
                      <a:pt x="108869" y="162415"/>
                      <a:pt x="108869" y="158883"/>
                    </a:cubicBezTo>
                    <a:lnTo>
                      <a:pt x="108869" y="6395"/>
                    </a:lnTo>
                    <a:cubicBezTo>
                      <a:pt x="108869" y="2863"/>
                      <a:pt x="105973" y="1"/>
                      <a:pt x="1024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3195513" y="4824250"/>
                <a:ext cx="2752700" cy="163650"/>
              </a:xfrm>
              <a:custGeom>
                <a:rect b="b" l="l" r="r" t="t"/>
                <a:pathLst>
                  <a:path extrusionOk="0" h="6546" w="110108">
                    <a:moveTo>
                      <a:pt x="110107" y="101"/>
                    </a:moveTo>
                    <a:lnTo>
                      <a:pt x="110107" y="34"/>
                    </a:lnTo>
                    <a:lnTo>
                      <a:pt x="110107" y="134"/>
                    </a:lnTo>
                    <a:lnTo>
                      <a:pt x="110107" y="185"/>
                    </a:lnTo>
                    <a:cubicBezTo>
                      <a:pt x="110090" y="285"/>
                      <a:pt x="110090" y="385"/>
                      <a:pt x="110057" y="469"/>
                    </a:cubicBezTo>
                    <a:cubicBezTo>
                      <a:pt x="110040" y="603"/>
                      <a:pt x="110023" y="704"/>
                      <a:pt x="110007" y="804"/>
                    </a:cubicBezTo>
                    <a:cubicBezTo>
                      <a:pt x="109973" y="921"/>
                      <a:pt x="109956" y="1038"/>
                      <a:pt x="109940" y="1139"/>
                    </a:cubicBezTo>
                    <a:cubicBezTo>
                      <a:pt x="109923" y="1256"/>
                      <a:pt x="109873" y="1356"/>
                      <a:pt x="109856" y="1457"/>
                    </a:cubicBezTo>
                    <a:lnTo>
                      <a:pt x="109856" y="1473"/>
                    </a:lnTo>
                    <a:cubicBezTo>
                      <a:pt x="109806" y="1591"/>
                      <a:pt x="109789" y="1691"/>
                      <a:pt x="109756" y="1792"/>
                    </a:cubicBezTo>
                    <a:lnTo>
                      <a:pt x="109622" y="2110"/>
                    </a:lnTo>
                    <a:lnTo>
                      <a:pt x="109505" y="2428"/>
                    </a:lnTo>
                    <a:lnTo>
                      <a:pt x="109371" y="2679"/>
                    </a:lnTo>
                    <a:cubicBezTo>
                      <a:pt x="109354" y="2695"/>
                      <a:pt x="109354" y="2712"/>
                      <a:pt x="109354" y="2712"/>
                    </a:cubicBezTo>
                    <a:cubicBezTo>
                      <a:pt x="109304" y="2813"/>
                      <a:pt x="109253" y="2896"/>
                      <a:pt x="109186" y="3013"/>
                    </a:cubicBezTo>
                    <a:cubicBezTo>
                      <a:pt x="109019" y="3298"/>
                      <a:pt x="108835" y="3549"/>
                      <a:pt x="108634" y="3817"/>
                    </a:cubicBezTo>
                    <a:lnTo>
                      <a:pt x="108634" y="3850"/>
                    </a:lnTo>
                    <a:cubicBezTo>
                      <a:pt x="108517" y="4018"/>
                      <a:pt x="108366" y="4185"/>
                      <a:pt x="108216" y="4319"/>
                    </a:cubicBezTo>
                    <a:lnTo>
                      <a:pt x="108216" y="4353"/>
                    </a:lnTo>
                    <a:lnTo>
                      <a:pt x="107998" y="4570"/>
                    </a:lnTo>
                    <a:lnTo>
                      <a:pt x="107864" y="4704"/>
                    </a:lnTo>
                    <a:cubicBezTo>
                      <a:pt x="107780" y="4771"/>
                      <a:pt x="107713" y="4855"/>
                      <a:pt x="107630" y="4905"/>
                    </a:cubicBezTo>
                    <a:cubicBezTo>
                      <a:pt x="107596" y="4955"/>
                      <a:pt x="107529" y="4989"/>
                      <a:pt x="107479" y="5039"/>
                    </a:cubicBezTo>
                    <a:cubicBezTo>
                      <a:pt x="107362" y="5122"/>
                      <a:pt x="107228" y="5223"/>
                      <a:pt x="107111" y="5307"/>
                    </a:cubicBezTo>
                    <a:cubicBezTo>
                      <a:pt x="107061" y="5323"/>
                      <a:pt x="107027" y="5374"/>
                      <a:pt x="106960" y="5390"/>
                    </a:cubicBezTo>
                    <a:cubicBezTo>
                      <a:pt x="106927" y="5407"/>
                      <a:pt x="106877" y="5457"/>
                      <a:pt x="106843" y="5474"/>
                    </a:cubicBezTo>
                    <a:cubicBezTo>
                      <a:pt x="106726" y="5541"/>
                      <a:pt x="106642" y="5608"/>
                      <a:pt x="106542" y="5641"/>
                    </a:cubicBezTo>
                    <a:lnTo>
                      <a:pt x="106391" y="5725"/>
                    </a:lnTo>
                    <a:cubicBezTo>
                      <a:pt x="105939" y="5959"/>
                      <a:pt x="105454" y="6160"/>
                      <a:pt x="104952" y="6294"/>
                    </a:cubicBezTo>
                    <a:cubicBezTo>
                      <a:pt x="104918" y="6311"/>
                      <a:pt x="104868" y="6311"/>
                      <a:pt x="104834" y="6311"/>
                    </a:cubicBezTo>
                    <a:cubicBezTo>
                      <a:pt x="104768" y="6328"/>
                      <a:pt x="104717" y="6328"/>
                      <a:pt x="104667" y="6361"/>
                    </a:cubicBezTo>
                    <a:cubicBezTo>
                      <a:pt x="104366" y="6411"/>
                      <a:pt x="104081" y="6462"/>
                      <a:pt x="103780" y="6495"/>
                    </a:cubicBezTo>
                    <a:cubicBezTo>
                      <a:pt x="103746" y="6495"/>
                      <a:pt x="103680" y="6529"/>
                      <a:pt x="103629" y="6529"/>
                    </a:cubicBezTo>
                    <a:cubicBezTo>
                      <a:pt x="103462" y="6545"/>
                      <a:pt x="103278" y="6545"/>
                      <a:pt x="103110" y="6545"/>
                    </a:cubicBezTo>
                    <a:lnTo>
                      <a:pt x="7031" y="6545"/>
                    </a:lnTo>
                    <a:cubicBezTo>
                      <a:pt x="6847" y="6545"/>
                      <a:pt x="6680" y="6545"/>
                      <a:pt x="6512" y="6529"/>
                    </a:cubicBezTo>
                    <a:cubicBezTo>
                      <a:pt x="6445" y="6529"/>
                      <a:pt x="6412" y="6495"/>
                      <a:pt x="6345" y="6495"/>
                    </a:cubicBezTo>
                    <a:cubicBezTo>
                      <a:pt x="6060" y="6478"/>
                      <a:pt x="5759" y="6411"/>
                      <a:pt x="5491" y="6361"/>
                    </a:cubicBezTo>
                    <a:cubicBezTo>
                      <a:pt x="5424" y="6328"/>
                      <a:pt x="5374" y="6328"/>
                      <a:pt x="5324" y="6311"/>
                    </a:cubicBezTo>
                    <a:cubicBezTo>
                      <a:pt x="5274" y="6294"/>
                      <a:pt x="5207" y="6294"/>
                      <a:pt x="5173" y="6277"/>
                    </a:cubicBezTo>
                    <a:cubicBezTo>
                      <a:pt x="4671" y="6144"/>
                      <a:pt x="4186" y="5959"/>
                      <a:pt x="3750" y="5708"/>
                    </a:cubicBezTo>
                    <a:lnTo>
                      <a:pt x="3600" y="5625"/>
                    </a:lnTo>
                    <a:cubicBezTo>
                      <a:pt x="3416" y="5524"/>
                      <a:pt x="3231" y="5390"/>
                      <a:pt x="3031" y="5273"/>
                    </a:cubicBezTo>
                    <a:cubicBezTo>
                      <a:pt x="2997" y="5223"/>
                      <a:pt x="2947" y="5206"/>
                      <a:pt x="2913" y="5189"/>
                    </a:cubicBezTo>
                    <a:cubicBezTo>
                      <a:pt x="2830" y="5122"/>
                      <a:pt x="2763" y="5056"/>
                      <a:pt x="2679" y="5022"/>
                    </a:cubicBezTo>
                    <a:cubicBezTo>
                      <a:pt x="2478" y="4855"/>
                      <a:pt x="2311" y="4687"/>
                      <a:pt x="2127" y="4520"/>
                    </a:cubicBezTo>
                    <a:lnTo>
                      <a:pt x="1993" y="4386"/>
                    </a:lnTo>
                    <a:lnTo>
                      <a:pt x="1926" y="4319"/>
                    </a:lnTo>
                    <a:cubicBezTo>
                      <a:pt x="1909" y="4302"/>
                      <a:pt x="1892" y="4286"/>
                      <a:pt x="1892" y="4269"/>
                    </a:cubicBezTo>
                    <a:cubicBezTo>
                      <a:pt x="1825" y="4202"/>
                      <a:pt x="1758" y="4135"/>
                      <a:pt x="1725" y="4068"/>
                    </a:cubicBezTo>
                    <a:cubicBezTo>
                      <a:pt x="1675" y="4018"/>
                      <a:pt x="1625" y="3951"/>
                      <a:pt x="1574" y="3884"/>
                    </a:cubicBezTo>
                    <a:cubicBezTo>
                      <a:pt x="1558" y="3867"/>
                      <a:pt x="1541" y="3850"/>
                      <a:pt x="1507" y="3800"/>
                    </a:cubicBezTo>
                    <a:lnTo>
                      <a:pt x="1474" y="3767"/>
                    </a:lnTo>
                    <a:cubicBezTo>
                      <a:pt x="1424" y="3700"/>
                      <a:pt x="1373" y="3633"/>
                      <a:pt x="1323" y="3549"/>
                    </a:cubicBezTo>
                    <a:cubicBezTo>
                      <a:pt x="1323" y="3549"/>
                      <a:pt x="1323" y="3532"/>
                      <a:pt x="1306" y="3532"/>
                    </a:cubicBezTo>
                    <a:cubicBezTo>
                      <a:pt x="1240" y="3449"/>
                      <a:pt x="1173" y="3365"/>
                      <a:pt x="1139" y="3281"/>
                    </a:cubicBezTo>
                    <a:cubicBezTo>
                      <a:pt x="1139" y="3265"/>
                      <a:pt x="1122" y="3265"/>
                      <a:pt x="1122" y="3265"/>
                    </a:cubicBezTo>
                    <a:cubicBezTo>
                      <a:pt x="1072" y="3181"/>
                      <a:pt x="1005" y="3097"/>
                      <a:pt x="972" y="3013"/>
                    </a:cubicBezTo>
                    <a:cubicBezTo>
                      <a:pt x="905" y="2896"/>
                      <a:pt x="871" y="2813"/>
                      <a:pt x="804" y="2712"/>
                    </a:cubicBezTo>
                    <a:cubicBezTo>
                      <a:pt x="788" y="2695"/>
                      <a:pt x="788" y="2695"/>
                      <a:pt x="788" y="2679"/>
                    </a:cubicBezTo>
                    <a:lnTo>
                      <a:pt x="654" y="2428"/>
                    </a:lnTo>
                    <a:lnTo>
                      <a:pt x="537" y="2110"/>
                    </a:lnTo>
                    <a:lnTo>
                      <a:pt x="403" y="1792"/>
                    </a:lnTo>
                    <a:cubicBezTo>
                      <a:pt x="336" y="1641"/>
                      <a:pt x="302" y="1473"/>
                      <a:pt x="252" y="1306"/>
                    </a:cubicBezTo>
                    <a:lnTo>
                      <a:pt x="135" y="804"/>
                    </a:lnTo>
                    <a:cubicBezTo>
                      <a:pt x="118" y="704"/>
                      <a:pt x="85" y="586"/>
                      <a:pt x="68" y="469"/>
                    </a:cubicBezTo>
                    <a:cubicBezTo>
                      <a:pt x="51" y="369"/>
                      <a:pt x="51" y="268"/>
                      <a:pt x="34" y="185"/>
                    </a:cubicBezTo>
                    <a:lnTo>
                      <a:pt x="34" y="134"/>
                    </a:lnTo>
                    <a:cubicBezTo>
                      <a:pt x="34" y="101"/>
                      <a:pt x="1" y="34"/>
                      <a:pt x="1" y="0"/>
                    </a:cubicBezTo>
                    <a:cubicBezTo>
                      <a:pt x="1" y="34"/>
                      <a:pt x="1" y="84"/>
                      <a:pt x="34" y="118"/>
                    </a:cubicBezTo>
                    <a:cubicBezTo>
                      <a:pt x="51" y="218"/>
                      <a:pt x="51" y="335"/>
                      <a:pt x="68" y="436"/>
                    </a:cubicBezTo>
                    <a:cubicBezTo>
                      <a:pt x="68" y="469"/>
                      <a:pt x="85" y="536"/>
                      <a:pt x="85" y="586"/>
                    </a:cubicBezTo>
                    <a:cubicBezTo>
                      <a:pt x="85" y="637"/>
                      <a:pt x="118" y="704"/>
                      <a:pt x="135" y="770"/>
                    </a:cubicBezTo>
                    <a:cubicBezTo>
                      <a:pt x="152" y="854"/>
                      <a:pt x="168" y="955"/>
                      <a:pt x="202" y="1038"/>
                    </a:cubicBezTo>
                    <a:cubicBezTo>
                      <a:pt x="218" y="1139"/>
                      <a:pt x="252" y="1222"/>
                      <a:pt x="285" y="1340"/>
                    </a:cubicBezTo>
                    <a:cubicBezTo>
                      <a:pt x="302" y="1423"/>
                      <a:pt x="319" y="1507"/>
                      <a:pt x="369" y="1557"/>
                    </a:cubicBezTo>
                    <a:cubicBezTo>
                      <a:pt x="419" y="1725"/>
                      <a:pt x="486" y="1892"/>
                      <a:pt x="553" y="2043"/>
                    </a:cubicBezTo>
                    <a:cubicBezTo>
                      <a:pt x="570" y="2093"/>
                      <a:pt x="587" y="2143"/>
                      <a:pt x="620" y="2193"/>
                    </a:cubicBezTo>
                    <a:cubicBezTo>
                      <a:pt x="654" y="2277"/>
                      <a:pt x="670" y="2344"/>
                      <a:pt x="721" y="2428"/>
                    </a:cubicBezTo>
                    <a:cubicBezTo>
                      <a:pt x="721" y="2428"/>
                      <a:pt x="721" y="2444"/>
                      <a:pt x="737" y="2444"/>
                    </a:cubicBezTo>
                    <a:cubicBezTo>
                      <a:pt x="788" y="2528"/>
                      <a:pt x="821" y="2612"/>
                      <a:pt x="888" y="2695"/>
                    </a:cubicBezTo>
                    <a:lnTo>
                      <a:pt x="888" y="2712"/>
                    </a:lnTo>
                    <a:cubicBezTo>
                      <a:pt x="921" y="2779"/>
                      <a:pt x="955" y="2846"/>
                      <a:pt x="988" y="2880"/>
                    </a:cubicBezTo>
                    <a:cubicBezTo>
                      <a:pt x="1039" y="2930"/>
                      <a:pt x="1055" y="2980"/>
                      <a:pt x="1089" y="3030"/>
                    </a:cubicBezTo>
                    <a:cubicBezTo>
                      <a:pt x="1089" y="3047"/>
                      <a:pt x="1122" y="3047"/>
                      <a:pt x="1122" y="3064"/>
                    </a:cubicBezTo>
                    <a:cubicBezTo>
                      <a:pt x="1156" y="3147"/>
                      <a:pt x="1223" y="3214"/>
                      <a:pt x="1290" y="3298"/>
                    </a:cubicBezTo>
                    <a:cubicBezTo>
                      <a:pt x="1340" y="3382"/>
                      <a:pt x="1407" y="3449"/>
                      <a:pt x="1457" y="3516"/>
                    </a:cubicBezTo>
                    <a:cubicBezTo>
                      <a:pt x="1474" y="3532"/>
                      <a:pt x="1474" y="3549"/>
                      <a:pt x="1491" y="3549"/>
                    </a:cubicBezTo>
                    <a:cubicBezTo>
                      <a:pt x="1558" y="3633"/>
                      <a:pt x="1625" y="3700"/>
                      <a:pt x="1675" y="3767"/>
                    </a:cubicBezTo>
                    <a:cubicBezTo>
                      <a:pt x="1742" y="3850"/>
                      <a:pt x="1825" y="3901"/>
                      <a:pt x="1892" y="3968"/>
                    </a:cubicBezTo>
                    <a:lnTo>
                      <a:pt x="2076" y="4152"/>
                    </a:lnTo>
                    <a:cubicBezTo>
                      <a:pt x="2093" y="4185"/>
                      <a:pt x="2127" y="4185"/>
                      <a:pt x="2143" y="4202"/>
                    </a:cubicBezTo>
                    <a:cubicBezTo>
                      <a:pt x="2210" y="4269"/>
                      <a:pt x="2294" y="4319"/>
                      <a:pt x="2344" y="4386"/>
                    </a:cubicBezTo>
                    <a:lnTo>
                      <a:pt x="2595" y="4570"/>
                    </a:lnTo>
                    <a:cubicBezTo>
                      <a:pt x="2662" y="4620"/>
                      <a:pt x="2729" y="4687"/>
                      <a:pt x="2796" y="4721"/>
                    </a:cubicBezTo>
                    <a:cubicBezTo>
                      <a:pt x="2830" y="4738"/>
                      <a:pt x="2846" y="4771"/>
                      <a:pt x="2897" y="4788"/>
                    </a:cubicBezTo>
                    <a:cubicBezTo>
                      <a:pt x="2930" y="4804"/>
                      <a:pt x="2980" y="4855"/>
                      <a:pt x="3014" y="4871"/>
                    </a:cubicBezTo>
                    <a:cubicBezTo>
                      <a:pt x="3064" y="4888"/>
                      <a:pt x="3098" y="4938"/>
                      <a:pt x="3148" y="4955"/>
                    </a:cubicBezTo>
                    <a:cubicBezTo>
                      <a:pt x="3231" y="4989"/>
                      <a:pt x="3315" y="5056"/>
                      <a:pt x="3399" y="5106"/>
                    </a:cubicBezTo>
                    <a:cubicBezTo>
                      <a:pt x="3432" y="5122"/>
                      <a:pt x="3499" y="5156"/>
                      <a:pt x="3566" y="5189"/>
                    </a:cubicBezTo>
                    <a:cubicBezTo>
                      <a:pt x="3683" y="5240"/>
                      <a:pt x="3817" y="5307"/>
                      <a:pt x="3968" y="5374"/>
                    </a:cubicBezTo>
                    <a:cubicBezTo>
                      <a:pt x="4001" y="5390"/>
                      <a:pt x="4052" y="5407"/>
                      <a:pt x="4085" y="5407"/>
                    </a:cubicBezTo>
                    <a:cubicBezTo>
                      <a:pt x="4152" y="5441"/>
                      <a:pt x="4219" y="5457"/>
                      <a:pt x="4269" y="5491"/>
                    </a:cubicBezTo>
                    <a:cubicBezTo>
                      <a:pt x="4353" y="5524"/>
                      <a:pt x="4437" y="5558"/>
                      <a:pt x="4520" y="5574"/>
                    </a:cubicBezTo>
                    <a:cubicBezTo>
                      <a:pt x="4604" y="5608"/>
                      <a:pt x="4688" y="5625"/>
                      <a:pt x="4805" y="5658"/>
                    </a:cubicBezTo>
                    <a:lnTo>
                      <a:pt x="4822" y="5658"/>
                    </a:lnTo>
                    <a:cubicBezTo>
                      <a:pt x="4922" y="5692"/>
                      <a:pt x="5006" y="5708"/>
                      <a:pt x="5106" y="5725"/>
                    </a:cubicBezTo>
                    <a:lnTo>
                      <a:pt x="5140" y="5725"/>
                    </a:lnTo>
                    <a:cubicBezTo>
                      <a:pt x="5223" y="5742"/>
                      <a:pt x="5274" y="5742"/>
                      <a:pt x="5357" y="5775"/>
                    </a:cubicBezTo>
                    <a:cubicBezTo>
                      <a:pt x="5725" y="5826"/>
                      <a:pt x="6060" y="5859"/>
                      <a:pt x="6428" y="5859"/>
                    </a:cubicBezTo>
                    <a:lnTo>
                      <a:pt x="103780" y="5859"/>
                    </a:lnTo>
                    <a:cubicBezTo>
                      <a:pt x="103914" y="5859"/>
                      <a:pt x="104031" y="5859"/>
                      <a:pt x="104165" y="5826"/>
                    </a:cubicBezTo>
                    <a:cubicBezTo>
                      <a:pt x="104232" y="5826"/>
                      <a:pt x="104282" y="5826"/>
                      <a:pt x="104366" y="5809"/>
                    </a:cubicBezTo>
                    <a:cubicBezTo>
                      <a:pt x="104433" y="5809"/>
                      <a:pt x="104483" y="5792"/>
                      <a:pt x="104533" y="5792"/>
                    </a:cubicBezTo>
                    <a:lnTo>
                      <a:pt x="104617" y="5792"/>
                    </a:lnTo>
                    <a:cubicBezTo>
                      <a:pt x="104701" y="5775"/>
                      <a:pt x="104768" y="5775"/>
                      <a:pt x="104851" y="5742"/>
                    </a:cubicBezTo>
                    <a:lnTo>
                      <a:pt x="104868" y="5742"/>
                    </a:lnTo>
                    <a:cubicBezTo>
                      <a:pt x="104918" y="5742"/>
                      <a:pt x="104952" y="5725"/>
                      <a:pt x="105019" y="5725"/>
                    </a:cubicBezTo>
                    <a:cubicBezTo>
                      <a:pt x="105035" y="5725"/>
                      <a:pt x="105069" y="5708"/>
                      <a:pt x="105086" y="5708"/>
                    </a:cubicBezTo>
                    <a:lnTo>
                      <a:pt x="105102" y="5708"/>
                    </a:lnTo>
                    <a:cubicBezTo>
                      <a:pt x="105169" y="5692"/>
                      <a:pt x="105236" y="5692"/>
                      <a:pt x="105320" y="5658"/>
                    </a:cubicBezTo>
                    <a:cubicBezTo>
                      <a:pt x="105337" y="5658"/>
                      <a:pt x="105370" y="5641"/>
                      <a:pt x="105404" y="5641"/>
                    </a:cubicBezTo>
                    <a:cubicBezTo>
                      <a:pt x="105504" y="5625"/>
                      <a:pt x="105588" y="5591"/>
                      <a:pt x="105671" y="5558"/>
                    </a:cubicBezTo>
                    <a:cubicBezTo>
                      <a:pt x="105755" y="5541"/>
                      <a:pt x="105856" y="5491"/>
                      <a:pt x="105939" y="5474"/>
                    </a:cubicBezTo>
                    <a:lnTo>
                      <a:pt x="105956" y="5474"/>
                    </a:lnTo>
                    <a:cubicBezTo>
                      <a:pt x="106006" y="5457"/>
                      <a:pt x="106040" y="5424"/>
                      <a:pt x="106090" y="5424"/>
                    </a:cubicBezTo>
                    <a:lnTo>
                      <a:pt x="106107" y="5424"/>
                    </a:lnTo>
                    <a:cubicBezTo>
                      <a:pt x="106157" y="5407"/>
                      <a:pt x="106207" y="5390"/>
                      <a:pt x="106257" y="5374"/>
                    </a:cubicBezTo>
                    <a:lnTo>
                      <a:pt x="106274" y="5374"/>
                    </a:lnTo>
                    <a:lnTo>
                      <a:pt x="106659" y="5189"/>
                    </a:lnTo>
                    <a:cubicBezTo>
                      <a:pt x="106709" y="5156"/>
                      <a:pt x="106759" y="5122"/>
                      <a:pt x="106826" y="5106"/>
                    </a:cubicBezTo>
                    <a:cubicBezTo>
                      <a:pt x="106910" y="5056"/>
                      <a:pt x="106994" y="4989"/>
                      <a:pt x="107077" y="4955"/>
                    </a:cubicBezTo>
                    <a:cubicBezTo>
                      <a:pt x="107111" y="4922"/>
                      <a:pt x="107161" y="4905"/>
                      <a:pt x="107195" y="4871"/>
                    </a:cubicBezTo>
                    <a:cubicBezTo>
                      <a:pt x="107245" y="4855"/>
                      <a:pt x="107278" y="4821"/>
                      <a:pt x="107329" y="4788"/>
                    </a:cubicBezTo>
                    <a:cubicBezTo>
                      <a:pt x="107362" y="4771"/>
                      <a:pt x="107379" y="4738"/>
                      <a:pt x="107429" y="4721"/>
                    </a:cubicBezTo>
                    <a:cubicBezTo>
                      <a:pt x="107496" y="4687"/>
                      <a:pt x="107546" y="4637"/>
                      <a:pt x="107613" y="4570"/>
                    </a:cubicBezTo>
                    <a:lnTo>
                      <a:pt x="107864" y="4386"/>
                    </a:lnTo>
                    <a:cubicBezTo>
                      <a:pt x="107931" y="4353"/>
                      <a:pt x="107998" y="4286"/>
                      <a:pt x="108048" y="4235"/>
                    </a:cubicBezTo>
                    <a:lnTo>
                      <a:pt x="108082" y="4219"/>
                    </a:lnTo>
                    <a:cubicBezTo>
                      <a:pt x="108098" y="4202"/>
                      <a:pt x="108115" y="4168"/>
                      <a:pt x="108132" y="4168"/>
                    </a:cubicBezTo>
                    <a:lnTo>
                      <a:pt x="108165" y="4152"/>
                    </a:lnTo>
                    <a:cubicBezTo>
                      <a:pt x="108216" y="4085"/>
                      <a:pt x="108283" y="4051"/>
                      <a:pt x="108333" y="3984"/>
                    </a:cubicBezTo>
                    <a:lnTo>
                      <a:pt x="108417" y="3901"/>
                    </a:lnTo>
                    <a:lnTo>
                      <a:pt x="108500" y="3817"/>
                    </a:lnTo>
                    <a:cubicBezTo>
                      <a:pt x="108500" y="3817"/>
                      <a:pt x="108500" y="3800"/>
                      <a:pt x="108517" y="3800"/>
                    </a:cubicBezTo>
                    <a:cubicBezTo>
                      <a:pt x="108534" y="3783"/>
                      <a:pt x="108550" y="3750"/>
                      <a:pt x="108584" y="3716"/>
                    </a:cubicBezTo>
                    <a:cubicBezTo>
                      <a:pt x="108617" y="3666"/>
                      <a:pt x="108668" y="3616"/>
                      <a:pt x="108718" y="3549"/>
                    </a:cubicBezTo>
                    <a:cubicBezTo>
                      <a:pt x="108751" y="3532"/>
                      <a:pt x="108768" y="3516"/>
                      <a:pt x="108768" y="3482"/>
                    </a:cubicBezTo>
                    <a:cubicBezTo>
                      <a:pt x="108835" y="3432"/>
                      <a:pt x="108885" y="3348"/>
                      <a:pt x="108935" y="3281"/>
                    </a:cubicBezTo>
                    <a:cubicBezTo>
                      <a:pt x="108969" y="3214"/>
                      <a:pt x="109019" y="3181"/>
                      <a:pt x="109053" y="3114"/>
                    </a:cubicBezTo>
                    <a:lnTo>
                      <a:pt x="109086" y="3097"/>
                    </a:lnTo>
                    <a:cubicBezTo>
                      <a:pt x="109103" y="3047"/>
                      <a:pt x="109136" y="3013"/>
                      <a:pt x="109170" y="2963"/>
                    </a:cubicBezTo>
                    <a:cubicBezTo>
                      <a:pt x="109203" y="2896"/>
                      <a:pt x="109270" y="2813"/>
                      <a:pt x="109304" y="2729"/>
                    </a:cubicBezTo>
                    <a:lnTo>
                      <a:pt x="109337" y="2712"/>
                    </a:lnTo>
                    <a:lnTo>
                      <a:pt x="109421" y="2561"/>
                    </a:lnTo>
                    <a:cubicBezTo>
                      <a:pt x="109438" y="2545"/>
                      <a:pt x="109454" y="2511"/>
                      <a:pt x="109454" y="2478"/>
                    </a:cubicBezTo>
                    <a:cubicBezTo>
                      <a:pt x="109505" y="2428"/>
                      <a:pt x="109521" y="2361"/>
                      <a:pt x="109538" y="2310"/>
                    </a:cubicBezTo>
                    <a:cubicBezTo>
                      <a:pt x="109588" y="2227"/>
                      <a:pt x="109622" y="2177"/>
                      <a:pt x="109638" y="2093"/>
                    </a:cubicBezTo>
                    <a:cubicBezTo>
                      <a:pt x="109672" y="2026"/>
                      <a:pt x="109689" y="1959"/>
                      <a:pt x="109722" y="1925"/>
                    </a:cubicBezTo>
                    <a:cubicBezTo>
                      <a:pt x="109722" y="1892"/>
                      <a:pt x="109756" y="1875"/>
                      <a:pt x="109756" y="1858"/>
                    </a:cubicBezTo>
                    <a:lnTo>
                      <a:pt x="109806" y="1674"/>
                    </a:lnTo>
                    <a:cubicBezTo>
                      <a:pt x="109839" y="1624"/>
                      <a:pt x="109839" y="1591"/>
                      <a:pt x="109856" y="1540"/>
                    </a:cubicBezTo>
                    <a:cubicBezTo>
                      <a:pt x="109856" y="1540"/>
                      <a:pt x="109856" y="1524"/>
                      <a:pt x="109873" y="1524"/>
                    </a:cubicBezTo>
                    <a:cubicBezTo>
                      <a:pt x="109890" y="1457"/>
                      <a:pt x="109923" y="1373"/>
                      <a:pt x="109940" y="1306"/>
                    </a:cubicBezTo>
                    <a:cubicBezTo>
                      <a:pt x="109956" y="1222"/>
                      <a:pt x="109973" y="1172"/>
                      <a:pt x="110007" y="1088"/>
                    </a:cubicBezTo>
                    <a:lnTo>
                      <a:pt x="110007" y="1055"/>
                    </a:lnTo>
                    <a:lnTo>
                      <a:pt x="110023" y="971"/>
                    </a:lnTo>
                    <a:cubicBezTo>
                      <a:pt x="110040" y="921"/>
                      <a:pt x="110057" y="837"/>
                      <a:pt x="110057" y="754"/>
                    </a:cubicBezTo>
                    <a:lnTo>
                      <a:pt x="110057" y="720"/>
                    </a:lnTo>
                    <a:cubicBezTo>
                      <a:pt x="110090" y="670"/>
                      <a:pt x="110090" y="603"/>
                      <a:pt x="110090" y="536"/>
                    </a:cubicBezTo>
                    <a:cubicBezTo>
                      <a:pt x="110107" y="503"/>
                      <a:pt x="110107" y="436"/>
                      <a:pt x="110107" y="385"/>
                    </a:cubicBezTo>
                    <a:cubicBezTo>
                      <a:pt x="110090" y="302"/>
                      <a:pt x="110107" y="201"/>
                      <a:pt x="110107" y="10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5949013" y="4810450"/>
                <a:ext cx="25" cy="8375"/>
              </a:xfrm>
              <a:custGeom>
                <a:rect b="b" l="l" r="r" t="t"/>
                <a:pathLst>
                  <a:path extrusionOk="0" h="335" w="1">
                    <a:moveTo>
                      <a:pt x="1" y="0"/>
                    </a:moveTo>
                    <a:lnTo>
                      <a:pt x="1" y="335"/>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5772013" y="838375"/>
                <a:ext cx="177025" cy="4132350"/>
              </a:xfrm>
              <a:custGeom>
                <a:rect b="b" l="l" r="r" t="t"/>
                <a:pathLst>
                  <a:path extrusionOk="0" h="165294" w="7081">
                    <a:moveTo>
                      <a:pt x="7081" y="6395"/>
                    </a:moveTo>
                    <a:lnTo>
                      <a:pt x="7081" y="158883"/>
                    </a:lnTo>
                    <a:lnTo>
                      <a:pt x="7081" y="159067"/>
                    </a:lnTo>
                    <a:lnTo>
                      <a:pt x="7081" y="159101"/>
                    </a:lnTo>
                    <a:lnTo>
                      <a:pt x="7081" y="159218"/>
                    </a:lnTo>
                    <a:lnTo>
                      <a:pt x="7081" y="159369"/>
                    </a:lnTo>
                    <a:lnTo>
                      <a:pt x="7081" y="159402"/>
                    </a:lnTo>
                    <a:lnTo>
                      <a:pt x="7081" y="159452"/>
                    </a:lnTo>
                    <a:lnTo>
                      <a:pt x="7081" y="159469"/>
                    </a:lnTo>
                    <a:lnTo>
                      <a:pt x="7081" y="159536"/>
                    </a:lnTo>
                    <a:cubicBezTo>
                      <a:pt x="7064" y="159636"/>
                      <a:pt x="7064" y="159737"/>
                      <a:pt x="7047" y="159854"/>
                    </a:cubicBezTo>
                    <a:cubicBezTo>
                      <a:pt x="7047" y="159887"/>
                      <a:pt x="7014" y="159954"/>
                      <a:pt x="7014" y="159988"/>
                    </a:cubicBezTo>
                    <a:cubicBezTo>
                      <a:pt x="7014" y="160055"/>
                      <a:pt x="6997" y="160122"/>
                      <a:pt x="6997" y="160189"/>
                    </a:cubicBezTo>
                    <a:lnTo>
                      <a:pt x="6997" y="160205"/>
                    </a:lnTo>
                    <a:cubicBezTo>
                      <a:pt x="6980" y="160289"/>
                      <a:pt x="6980" y="160356"/>
                      <a:pt x="6963" y="160440"/>
                    </a:cubicBezTo>
                    <a:lnTo>
                      <a:pt x="6930" y="160523"/>
                    </a:lnTo>
                    <a:lnTo>
                      <a:pt x="6930" y="160540"/>
                    </a:lnTo>
                    <a:cubicBezTo>
                      <a:pt x="6913" y="160624"/>
                      <a:pt x="6896" y="160691"/>
                      <a:pt x="6880" y="160775"/>
                    </a:cubicBezTo>
                    <a:cubicBezTo>
                      <a:pt x="6846" y="160825"/>
                      <a:pt x="6830" y="160908"/>
                      <a:pt x="6813" y="160975"/>
                    </a:cubicBezTo>
                    <a:cubicBezTo>
                      <a:pt x="6813" y="160975"/>
                      <a:pt x="6813" y="160992"/>
                      <a:pt x="6796" y="160992"/>
                    </a:cubicBezTo>
                    <a:cubicBezTo>
                      <a:pt x="6763" y="161042"/>
                      <a:pt x="6763" y="161076"/>
                      <a:pt x="6746" y="161126"/>
                    </a:cubicBezTo>
                    <a:lnTo>
                      <a:pt x="6679" y="161310"/>
                    </a:lnTo>
                    <a:cubicBezTo>
                      <a:pt x="6662" y="161327"/>
                      <a:pt x="6662" y="161360"/>
                      <a:pt x="6662" y="161377"/>
                    </a:cubicBezTo>
                    <a:cubicBezTo>
                      <a:pt x="6645" y="161444"/>
                      <a:pt x="6629" y="161494"/>
                      <a:pt x="6578" y="161545"/>
                    </a:cubicBezTo>
                    <a:cubicBezTo>
                      <a:pt x="6545" y="161628"/>
                      <a:pt x="6511" y="161695"/>
                      <a:pt x="6478" y="161779"/>
                    </a:cubicBezTo>
                    <a:cubicBezTo>
                      <a:pt x="6461" y="161829"/>
                      <a:pt x="6411" y="161879"/>
                      <a:pt x="6394" y="161946"/>
                    </a:cubicBezTo>
                    <a:cubicBezTo>
                      <a:pt x="6378" y="161963"/>
                      <a:pt x="6378" y="161996"/>
                      <a:pt x="6344" y="162030"/>
                    </a:cubicBezTo>
                    <a:lnTo>
                      <a:pt x="6193" y="162147"/>
                    </a:lnTo>
                    <a:cubicBezTo>
                      <a:pt x="6193" y="162147"/>
                      <a:pt x="6193" y="162164"/>
                      <a:pt x="6160" y="162164"/>
                    </a:cubicBezTo>
                    <a:cubicBezTo>
                      <a:pt x="6126" y="162248"/>
                      <a:pt x="6076" y="162315"/>
                      <a:pt x="6026" y="162398"/>
                    </a:cubicBezTo>
                    <a:cubicBezTo>
                      <a:pt x="5993" y="162448"/>
                      <a:pt x="5959" y="162482"/>
                      <a:pt x="5942" y="162532"/>
                    </a:cubicBezTo>
                    <a:lnTo>
                      <a:pt x="5909" y="162549"/>
                    </a:lnTo>
                    <a:cubicBezTo>
                      <a:pt x="5875" y="162616"/>
                      <a:pt x="5825" y="162666"/>
                      <a:pt x="5792" y="162716"/>
                    </a:cubicBezTo>
                    <a:cubicBezTo>
                      <a:pt x="5725" y="162800"/>
                      <a:pt x="5675" y="162867"/>
                      <a:pt x="5624" y="162917"/>
                    </a:cubicBezTo>
                    <a:cubicBezTo>
                      <a:pt x="5608" y="162951"/>
                      <a:pt x="5608" y="162967"/>
                      <a:pt x="5574" y="162984"/>
                    </a:cubicBezTo>
                    <a:cubicBezTo>
                      <a:pt x="5541" y="163034"/>
                      <a:pt x="5490" y="163084"/>
                      <a:pt x="5423" y="163151"/>
                    </a:cubicBezTo>
                    <a:cubicBezTo>
                      <a:pt x="5407" y="163168"/>
                      <a:pt x="5390" y="163218"/>
                      <a:pt x="5373" y="163235"/>
                    </a:cubicBezTo>
                    <a:lnTo>
                      <a:pt x="5340" y="163252"/>
                    </a:lnTo>
                    <a:lnTo>
                      <a:pt x="5256" y="163336"/>
                    </a:lnTo>
                    <a:lnTo>
                      <a:pt x="5189" y="163419"/>
                    </a:lnTo>
                    <a:lnTo>
                      <a:pt x="5022" y="163587"/>
                    </a:lnTo>
                    <a:lnTo>
                      <a:pt x="4988" y="163603"/>
                    </a:lnTo>
                    <a:cubicBezTo>
                      <a:pt x="4972" y="163637"/>
                      <a:pt x="4955" y="163637"/>
                      <a:pt x="4938" y="163654"/>
                    </a:cubicBezTo>
                    <a:lnTo>
                      <a:pt x="4905" y="163670"/>
                    </a:lnTo>
                    <a:cubicBezTo>
                      <a:pt x="4854" y="163721"/>
                      <a:pt x="4787" y="163788"/>
                      <a:pt x="4720" y="163821"/>
                    </a:cubicBezTo>
                    <a:cubicBezTo>
                      <a:pt x="4637" y="163888"/>
                      <a:pt x="4570" y="163955"/>
                      <a:pt x="4469" y="164005"/>
                    </a:cubicBezTo>
                    <a:cubicBezTo>
                      <a:pt x="4402" y="164055"/>
                      <a:pt x="4352" y="164122"/>
                      <a:pt x="4285" y="164156"/>
                    </a:cubicBezTo>
                    <a:cubicBezTo>
                      <a:pt x="4235" y="164173"/>
                      <a:pt x="4218" y="164206"/>
                      <a:pt x="4185" y="164223"/>
                    </a:cubicBezTo>
                    <a:cubicBezTo>
                      <a:pt x="4135" y="164239"/>
                      <a:pt x="4101" y="164290"/>
                      <a:pt x="4051" y="164306"/>
                    </a:cubicBezTo>
                    <a:cubicBezTo>
                      <a:pt x="4001" y="164323"/>
                      <a:pt x="3967" y="164357"/>
                      <a:pt x="3934" y="164390"/>
                    </a:cubicBezTo>
                    <a:cubicBezTo>
                      <a:pt x="3850" y="164424"/>
                      <a:pt x="3766" y="164491"/>
                      <a:pt x="3666" y="164541"/>
                    </a:cubicBezTo>
                    <a:cubicBezTo>
                      <a:pt x="3632" y="164557"/>
                      <a:pt x="3565" y="164591"/>
                      <a:pt x="3515" y="164624"/>
                    </a:cubicBezTo>
                    <a:lnTo>
                      <a:pt x="3130" y="164809"/>
                    </a:lnTo>
                    <a:lnTo>
                      <a:pt x="3114" y="164809"/>
                    </a:lnTo>
                    <a:cubicBezTo>
                      <a:pt x="3063" y="164825"/>
                      <a:pt x="3013" y="164842"/>
                      <a:pt x="2963" y="164859"/>
                    </a:cubicBezTo>
                    <a:lnTo>
                      <a:pt x="2946" y="164859"/>
                    </a:lnTo>
                    <a:cubicBezTo>
                      <a:pt x="2896" y="164892"/>
                      <a:pt x="2862" y="164909"/>
                      <a:pt x="2812" y="164909"/>
                    </a:cubicBezTo>
                    <a:lnTo>
                      <a:pt x="2796" y="164909"/>
                    </a:lnTo>
                    <a:cubicBezTo>
                      <a:pt x="2712" y="164926"/>
                      <a:pt x="2611" y="164976"/>
                      <a:pt x="2528" y="164993"/>
                    </a:cubicBezTo>
                    <a:cubicBezTo>
                      <a:pt x="2444" y="165009"/>
                      <a:pt x="2327" y="165043"/>
                      <a:pt x="2260" y="165076"/>
                    </a:cubicBezTo>
                    <a:cubicBezTo>
                      <a:pt x="2226" y="165076"/>
                      <a:pt x="2193" y="165093"/>
                      <a:pt x="2176" y="165093"/>
                    </a:cubicBezTo>
                    <a:cubicBezTo>
                      <a:pt x="2109" y="165127"/>
                      <a:pt x="2042" y="165127"/>
                      <a:pt x="1959" y="165143"/>
                    </a:cubicBezTo>
                    <a:lnTo>
                      <a:pt x="1942" y="165143"/>
                    </a:lnTo>
                    <a:cubicBezTo>
                      <a:pt x="1908" y="165143"/>
                      <a:pt x="1892" y="165143"/>
                      <a:pt x="1875" y="165160"/>
                    </a:cubicBezTo>
                    <a:cubicBezTo>
                      <a:pt x="1841" y="165160"/>
                      <a:pt x="1791" y="165177"/>
                      <a:pt x="1724" y="165177"/>
                    </a:cubicBezTo>
                    <a:lnTo>
                      <a:pt x="1708" y="165177"/>
                    </a:lnTo>
                    <a:cubicBezTo>
                      <a:pt x="1624" y="165210"/>
                      <a:pt x="1557" y="165210"/>
                      <a:pt x="1473" y="165227"/>
                    </a:cubicBezTo>
                    <a:lnTo>
                      <a:pt x="1389" y="165227"/>
                    </a:lnTo>
                    <a:cubicBezTo>
                      <a:pt x="1339" y="165227"/>
                      <a:pt x="1272" y="165244"/>
                      <a:pt x="1222" y="165244"/>
                    </a:cubicBezTo>
                    <a:cubicBezTo>
                      <a:pt x="1172" y="165244"/>
                      <a:pt x="1105" y="165261"/>
                      <a:pt x="1021" y="165261"/>
                    </a:cubicBezTo>
                    <a:cubicBezTo>
                      <a:pt x="887" y="165261"/>
                      <a:pt x="770" y="165294"/>
                      <a:pt x="636" y="165294"/>
                    </a:cubicBezTo>
                    <a:lnTo>
                      <a:pt x="0" y="165294"/>
                    </a:lnTo>
                    <a:cubicBezTo>
                      <a:pt x="3532" y="165294"/>
                      <a:pt x="6394" y="162415"/>
                      <a:pt x="6394" y="158883"/>
                    </a:cubicBezTo>
                    <a:lnTo>
                      <a:pt x="6394" y="6395"/>
                    </a:lnTo>
                    <a:cubicBezTo>
                      <a:pt x="6394" y="2863"/>
                      <a:pt x="3532" y="1"/>
                      <a:pt x="0" y="1"/>
                    </a:cubicBezTo>
                    <a:lnTo>
                      <a:pt x="636" y="1"/>
                    </a:lnTo>
                    <a:cubicBezTo>
                      <a:pt x="1004" y="1"/>
                      <a:pt x="1356" y="17"/>
                      <a:pt x="1708" y="84"/>
                    </a:cubicBezTo>
                    <a:cubicBezTo>
                      <a:pt x="1791" y="101"/>
                      <a:pt x="1858" y="101"/>
                      <a:pt x="1942" y="118"/>
                    </a:cubicBezTo>
                    <a:lnTo>
                      <a:pt x="2260" y="185"/>
                    </a:lnTo>
                    <a:cubicBezTo>
                      <a:pt x="2360" y="202"/>
                      <a:pt x="2444" y="218"/>
                      <a:pt x="2528" y="269"/>
                    </a:cubicBezTo>
                    <a:cubicBezTo>
                      <a:pt x="2611" y="285"/>
                      <a:pt x="2712" y="335"/>
                      <a:pt x="2796" y="352"/>
                    </a:cubicBezTo>
                    <a:cubicBezTo>
                      <a:pt x="2862" y="369"/>
                      <a:pt x="2896" y="386"/>
                      <a:pt x="2963" y="419"/>
                    </a:cubicBezTo>
                    <a:cubicBezTo>
                      <a:pt x="3013" y="436"/>
                      <a:pt x="3063" y="453"/>
                      <a:pt x="3130" y="469"/>
                    </a:cubicBezTo>
                    <a:lnTo>
                      <a:pt x="3499" y="670"/>
                    </a:lnTo>
                    <a:cubicBezTo>
                      <a:pt x="3565" y="687"/>
                      <a:pt x="3616" y="720"/>
                      <a:pt x="3666" y="754"/>
                    </a:cubicBezTo>
                    <a:cubicBezTo>
                      <a:pt x="3750" y="787"/>
                      <a:pt x="3833" y="838"/>
                      <a:pt x="3917" y="888"/>
                    </a:cubicBezTo>
                    <a:cubicBezTo>
                      <a:pt x="3967" y="921"/>
                      <a:pt x="4001" y="938"/>
                      <a:pt x="4051" y="972"/>
                    </a:cubicBezTo>
                    <a:cubicBezTo>
                      <a:pt x="4084" y="1005"/>
                      <a:pt x="4135" y="1039"/>
                      <a:pt x="4168" y="1055"/>
                    </a:cubicBezTo>
                    <a:cubicBezTo>
                      <a:pt x="4218" y="1089"/>
                      <a:pt x="4235" y="1105"/>
                      <a:pt x="4285" y="1139"/>
                    </a:cubicBezTo>
                    <a:cubicBezTo>
                      <a:pt x="4335" y="1189"/>
                      <a:pt x="4402" y="1223"/>
                      <a:pt x="4469" y="1290"/>
                    </a:cubicBezTo>
                    <a:lnTo>
                      <a:pt x="4720" y="1474"/>
                    </a:lnTo>
                    <a:cubicBezTo>
                      <a:pt x="4787" y="1541"/>
                      <a:pt x="4871" y="1608"/>
                      <a:pt x="4921" y="1641"/>
                    </a:cubicBezTo>
                    <a:cubicBezTo>
                      <a:pt x="4955" y="1675"/>
                      <a:pt x="4972" y="1691"/>
                      <a:pt x="4988" y="1691"/>
                    </a:cubicBezTo>
                    <a:lnTo>
                      <a:pt x="5172" y="1875"/>
                    </a:lnTo>
                    <a:cubicBezTo>
                      <a:pt x="5239" y="1942"/>
                      <a:pt x="5306" y="2009"/>
                      <a:pt x="5340" y="2060"/>
                    </a:cubicBezTo>
                    <a:cubicBezTo>
                      <a:pt x="5373" y="2093"/>
                      <a:pt x="5390" y="2110"/>
                      <a:pt x="5407" y="2143"/>
                    </a:cubicBezTo>
                    <a:cubicBezTo>
                      <a:pt x="5457" y="2193"/>
                      <a:pt x="5490" y="2260"/>
                      <a:pt x="5557" y="2311"/>
                    </a:cubicBezTo>
                    <a:lnTo>
                      <a:pt x="5591" y="2361"/>
                    </a:lnTo>
                    <a:cubicBezTo>
                      <a:pt x="5658" y="2445"/>
                      <a:pt x="5725" y="2512"/>
                      <a:pt x="5758" y="2562"/>
                    </a:cubicBezTo>
                    <a:lnTo>
                      <a:pt x="5892" y="2763"/>
                    </a:lnTo>
                    <a:cubicBezTo>
                      <a:pt x="5909" y="2796"/>
                      <a:pt x="5959" y="2846"/>
                      <a:pt x="5976" y="2880"/>
                    </a:cubicBezTo>
                    <a:cubicBezTo>
                      <a:pt x="6009" y="2963"/>
                      <a:pt x="6076" y="3030"/>
                      <a:pt x="6126" y="3114"/>
                    </a:cubicBezTo>
                    <a:cubicBezTo>
                      <a:pt x="6160" y="3181"/>
                      <a:pt x="6177" y="3231"/>
                      <a:pt x="6227" y="3281"/>
                    </a:cubicBezTo>
                    <a:cubicBezTo>
                      <a:pt x="6244" y="3298"/>
                      <a:pt x="6260" y="3348"/>
                      <a:pt x="6260" y="3365"/>
                    </a:cubicBezTo>
                    <a:cubicBezTo>
                      <a:pt x="6311" y="3432"/>
                      <a:pt x="6327" y="3466"/>
                      <a:pt x="6344" y="3533"/>
                    </a:cubicBezTo>
                    <a:cubicBezTo>
                      <a:pt x="6394" y="3616"/>
                      <a:pt x="6428" y="3683"/>
                      <a:pt x="6461" y="3767"/>
                    </a:cubicBezTo>
                    <a:cubicBezTo>
                      <a:pt x="6478" y="3817"/>
                      <a:pt x="6495" y="3884"/>
                      <a:pt x="6545" y="3934"/>
                    </a:cubicBezTo>
                    <a:cubicBezTo>
                      <a:pt x="6578" y="4051"/>
                      <a:pt x="6645" y="4185"/>
                      <a:pt x="6679" y="4303"/>
                    </a:cubicBezTo>
                    <a:cubicBezTo>
                      <a:pt x="6712" y="4369"/>
                      <a:pt x="6729" y="4453"/>
                      <a:pt x="6746" y="4520"/>
                    </a:cubicBezTo>
                    <a:lnTo>
                      <a:pt x="6813" y="4771"/>
                    </a:lnTo>
                    <a:cubicBezTo>
                      <a:pt x="6830" y="4872"/>
                      <a:pt x="6846" y="4972"/>
                      <a:pt x="6896" y="5073"/>
                    </a:cubicBezTo>
                    <a:cubicBezTo>
                      <a:pt x="6913" y="5139"/>
                      <a:pt x="6913" y="5206"/>
                      <a:pt x="6913" y="5273"/>
                    </a:cubicBezTo>
                    <a:cubicBezTo>
                      <a:pt x="6930" y="5307"/>
                      <a:pt x="6930" y="5374"/>
                      <a:pt x="6930" y="5407"/>
                    </a:cubicBezTo>
                    <a:cubicBezTo>
                      <a:pt x="6963" y="5524"/>
                      <a:pt x="6963" y="5625"/>
                      <a:pt x="6980" y="5725"/>
                    </a:cubicBezTo>
                    <a:lnTo>
                      <a:pt x="6980" y="5809"/>
                    </a:lnTo>
                    <a:cubicBezTo>
                      <a:pt x="6980" y="5893"/>
                      <a:pt x="6997" y="5960"/>
                      <a:pt x="6997" y="6043"/>
                    </a:cubicBezTo>
                    <a:lnTo>
                      <a:pt x="6997" y="6161"/>
                    </a:lnTo>
                    <a:lnTo>
                      <a:pt x="6997" y="6194"/>
                    </a:lnTo>
                    <a:cubicBezTo>
                      <a:pt x="7081" y="6278"/>
                      <a:pt x="7081" y="6328"/>
                      <a:pt x="7081" y="639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3341138" y="1245550"/>
                <a:ext cx="2461450" cy="3277000"/>
              </a:xfrm>
              <a:custGeom>
                <a:rect b="b" l="l" r="r" t="t"/>
                <a:pathLst>
                  <a:path extrusionOk="0" h="131080" w="98458">
                    <a:moveTo>
                      <a:pt x="1" y="0"/>
                    </a:moveTo>
                    <a:lnTo>
                      <a:pt x="98457" y="0"/>
                    </a:lnTo>
                    <a:lnTo>
                      <a:pt x="98457" y="131080"/>
                    </a:lnTo>
                    <a:lnTo>
                      <a:pt x="1" y="13108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3329013" y="1233000"/>
                <a:ext cx="2485700" cy="3300850"/>
              </a:xfrm>
              <a:custGeom>
                <a:rect b="b" l="l" r="r" t="t"/>
                <a:pathLst>
                  <a:path extrusionOk="0" h="132034" w="99428">
                    <a:moveTo>
                      <a:pt x="99109" y="0"/>
                    </a:moveTo>
                    <a:lnTo>
                      <a:pt x="319" y="0"/>
                    </a:lnTo>
                    <a:cubicBezTo>
                      <a:pt x="151" y="0"/>
                      <a:pt x="0" y="151"/>
                      <a:pt x="0" y="318"/>
                    </a:cubicBezTo>
                    <a:lnTo>
                      <a:pt x="0" y="131716"/>
                    </a:lnTo>
                    <a:cubicBezTo>
                      <a:pt x="0" y="131883"/>
                      <a:pt x="151" y="132034"/>
                      <a:pt x="319" y="132034"/>
                    </a:cubicBezTo>
                    <a:lnTo>
                      <a:pt x="99109" y="132034"/>
                    </a:lnTo>
                    <a:cubicBezTo>
                      <a:pt x="99277" y="132034"/>
                      <a:pt x="99428" y="131883"/>
                      <a:pt x="99428" y="131716"/>
                    </a:cubicBezTo>
                    <a:lnTo>
                      <a:pt x="99428" y="318"/>
                    </a:lnTo>
                    <a:cubicBezTo>
                      <a:pt x="99428" y="151"/>
                      <a:pt x="99310" y="0"/>
                      <a:pt x="99109" y="0"/>
                    </a:cubicBezTo>
                    <a:close/>
                    <a:moveTo>
                      <a:pt x="98942" y="131565"/>
                    </a:moveTo>
                    <a:lnTo>
                      <a:pt x="486" y="131565"/>
                    </a:lnTo>
                    <a:lnTo>
                      <a:pt x="486" y="502"/>
                    </a:lnTo>
                    <a:lnTo>
                      <a:pt x="98942" y="502"/>
                    </a:lnTo>
                    <a:close/>
                  </a:path>
                </a:pathLst>
              </a:custGeom>
              <a:solidFill>
                <a:srgbClr val="EAE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4464713" y="4686575"/>
                <a:ext cx="214300" cy="214275"/>
              </a:xfrm>
              <a:custGeom>
                <a:rect b="b" l="l" r="r" t="t"/>
                <a:pathLst>
                  <a:path extrusionOk="0" h="8571" w="8572">
                    <a:moveTo>
                      <a:pt x="8571" y="4286"/>
                    </a:moveTo>
                    <a:cubicBezTo>
                      <a:pt x="8571" y="6662"/>
                      <a:pt x="6663" y="8571"/>
                      <a:pt x="4286" y="8571"/>
                    </a:cubicBezTo>
                    <a:cubicBezTo>
                      <a:pt x="1909" y="8571"/>
                      <a:pt x="1" y="6662"/>
                      <a:pt x="1" y="4286"/>
                    </a:cubicBezTo>
                    <a:cubicBezTo>
                      <a:pt x="1" y="1909"/>
                      <a:pt x="1909" y="1"/>
                      <a:pt x="4286" y="1"/>
                    </a:cubicBezTo>
                    <a:cubicBezTo>
                      <a:pt x="6663" y="1"/>
                      <a:pt x="8571" y="1909"/>
                      <a:pt x="8571" y="4286"/>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4464713" y="4686575"/>
                <a:ext cx="212200" cy="212175"/>
              </a:xfrm>
              <a:custGeom>
                <a:rect b="b" l="l" r="r" t="t"/>
                <a:pathLst>
                  <a:path extrusionOk="0" h="8487" w="8488">
                    <a:moveTo>
                      <a:pt x="8487" y="4252"/>
                    </a:moveTo>
                    <a:cubicBezTo>
                      <a:pt x="8487" y="6595"/>
                      <a:pt x="6596" y="8487"/>
                      <a:pt x="4236" y="8487"/>
                    </a:cubicBezTo>
                    <a:cubicBezTo>
                      <a:pt x="1892" y="8487"/>
                      <a:pt x="1" y="6595"/>
                      <a:pt x="1" y="4252"/>
                    </a:cubicBezTo>
                    <a:cubicBezTo>
                      <a:pt x="1" y="1892"/>
                      <a:pt x="1892" y="1"/>
                      <a:pt x="4236" y="1"/>
                    </a:cubicBezTo>
                    <a:cubicBezTo>
                      <a:pt x="6596" y="1"/>
                      <a:pt x="8487" y="1892"/>
                      <a:pt x="8487" y="42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4470988" y="4700250"/>
                <a:ext cx="200075" cy="185275"/>
              </a:xfrm>
              <a:custGeom>
                <a:rect b="b" l="l" r="r" t="t"/>
                <a:pathLst>
                  <a:path extrusionOk="0" h="7411" w="8003">
                    <a:moveTo>
                      <a:pt x="3995" y="0"/>
                    </a:moveTo>
                    <a:cubicBezTo>
                      <a:pt x="2234" y="0"/>
                      <a:pt x="666" y="1261"/>
                      <a:pt x="353" y="3069"/>
                    </a:cubicBezTo>
                    <a:cubicBezTo>
                      <a:pt x="1" y="5078"/>
                      <a:pt x="1340" y="7003"/>
                      <a:pt x="3349" y="7354"/>
                    </a:cubicBezTo>
                    <a:cubicBezTo>
                      <a:pt x="3566" y="7392"/>
                      <a:pt x="3782" y="7410"/>
                      <a:pt x="3995" y="7410"/>
                    </a:cubicBezTo>
                    <a:cubicBezTo>
                      <a:pt x="5766" y="7410"/>
                      <a:pt x="7322" y="6149"/>
                      <a:pt x="7651" y="4341"/>
                    </a:cubicBezTo>
                    <a:cubicBezTo>
                      <a:pt x="8002" y="2333"/>
                      <a:pt x="6663" y="408"/>
                      <a:pt x="4638" y="56"/>
                    </a:cubicBezTo>
                    <a:cubicBezTo>
                      <a:pt x="4422" y="18"/>
                      <a:pt x="4207" y="0"/>
                      <a:pt x="3995" y="0"/>
                    </a:cubicBez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4473513" y="4702850"/>
                <a:ext cx="194600" cy="180075"/>
              </a:xfrm>
              <a:custGeom>
                <a:rect b="b" l="l" r="r" t="t"/>
                <a:pathLst>
                  <a:path extrusionOk="0" h="7203" w="7784">
                    <a:moveTo>
                      <a:pt x="3906" y="0"/>
                    </a:moveTo>
                    <a:cubicBezTo>
                      <a:pt x="2187" y="0"/>
                      <a:pt x="666" y="1230"/>
                      <a:pt x="352" y="2982"/>
                    </a:cubicBezTo>
                    <a:cubicBezTo>
                      <a:pt x="0" y="4940"/>
                      <a:pt x="1306" y="6798"/>
                      <a:pt x="3264" y="7150"/>
                    </a:cubicBezTo>
                    <a:cubicBezTo>
                      <a:pt x="3471" y="7185"/>
                      <a:pt x="3676" y="7202"/>
                      <a:pt x="3879" y="7202"/>
                    </a:cubicBezTo>
                    <a:cubicBezTo>
                      <a:pt x="5601" y="7202"/>
                      <a:pt x="7133" y="5972"/>
                      <a:pt x="7432" y="4220"/>
                    </a:cubicBezTo>
                    <a:cubicBezTo>
                      <a:pt x="7784" y="2262"/>
                      <a:pt x="6478" y="404"/>
                      <a:pt x="4520" y="53"/>
                    </a:cubicBezTo>
                    <a:cubicBezTo>
                      <a:pt x="4313" y="17"/>
                      <a:pt x="4108" y="0"/>
                      <a:pt x="3906" y="0"/>
                    </a:cubicBezTo>
                    <a:close/>
                  </a:path>
                </a:pathLst>
              </a:cu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3193438" y="838800"/>
                <a:ext cx="177875" cy="4131925"/>
              </a:xfrm>
              <a:custGeom>
                <a:rect b="b" l="l" r="r" t="t"/>
                <a:pathLst>
                  <a:path extrusionOk="0" h="165277" w="7115">
                    <a:moveTo>
                      <a:pt x="7114" y="165277"/>
                    </a:moveTo>
                    <a:lnTo>
                      <a:pt x="6461" y="165277"/>
                    </a:lnTo>
                    <a:cubicBezTo>
                      <a:pt x="6110" y="165277"/>
                      <a:pt x="5758" y="165244"/>
                      <a:pt x="5407" y="165193"/>
                    </a:cubicBezTo>
                    <a:cubicBezTo>
                      <a:pt x="5323" y="165160"/>
                      <a:pt x="5256" y="165160"/>
                      <a:pt x="5172" y="165143"/>
                    </a:cubicBezTo>
                    <a:lnTo>
                      <a:pt x="5156" y="165143"/>
                    </a:lnTo>
                    <a:cubicBezTo>
                      <a:pt x="5038" y="165126"/>
                      <a:pt x="4955" y="165110"/>
                      <a:pt x="4854" y="165076"/>
                    </a:cubicBezTo>
                    <a:lnTo>
                      <a:pt x="4838" y="165076"/>
                    </a:lnTo>
                    <a:cubicBezTo>
                      <a:pt x="4754" y="165059"/>
                      <a:pt x="4653" y="165043"/>
                      <a:pt x="4570" y="164992"/>
                    </a:cubicBezTo>
                    <a:cubicBezTo>
                      <a:pt x="4486" y="164976"/>
                      <a:pt x="4402" y="164942"/>
                      <a:pt x="4319" y="164909"/>
                    </a:cubicBezTo>
                    <a:cubicBezTo>
                      <a:pt x="4252" y="164892"/>
                      <a:pt x="4185" y="164875"/>
                      <a:pt x="4118" y="164825"/>
                    </a:cubicBezTo>
                    <a:cubicBezTo>
                      <a:pt x="4084" y="164808"/>
                      <a:pt x="4034" y="164792"/>
                      <a:pt x="4001" y="164792"/>
                    </a:cubicBezTo>
                    <a:cubicBezTo>
                      <a:pt x="3867" y="164725"/>
                      <a:pt x="3733" y="164658"/>
                      <a:pt x="3599" y="164607"/>
                    </a:cubicBezTo>
                    <a:cubicBezTo>
                      <a:pt x="3565" y="164574"/>
                      <a:pt x="3499" y="164540"/>
                      <a:pt x="3432" y="164524"/>
                    </a:cubicBezTo>
                    <a:cubicBezTo>
                      <a:pt x="3348" y="164474"/>
                      <a:pt x="3264" y="164407"/>
                      <a:pt x="3181" y="164373"/>
                    </a:cubicBezTo>
                    <a:cubicBezTo>
                      <a:pt x="3147" y="164356"/>
                      <a:pt x="3097" y="164323"/>
                      <a:pt x="3063" y="164289"/>
                    </a:cubicBezTo>
                    <a:cubicBezTo>
                      <a:pt x="3013" y="164273"/>
                      <a:pt x="2980" y="164239"/>
                      <a:pt x="2929" y="164206"/>
                    </a:cubicBezTo>
                    <a:cubicBezTo>
                      <a:pt x="2896" y="164189"/>
                      <a:pt x="2862" y="164156"/>
                      <a:pt x="2829" y="164139"/>
                    </a:cubicBezTo>
                    <a:cubicBezTo>
                      <a:pt x="2762" y="164105"/>
                      <a:pt x="2695" y="164055"/>
                      <a:pt x="2645" y="163988"/>
                    </a:cubicBezTo>
                    <a:lnTo>
                      <a:pt x="2394" y="163804"/>
                    </a:lnTo>
                    <a:cubicBezTo>
                      <a:pt x="2327" y="163737"/>
                      <a:pt x="2243" y="163687"/>
                      <a:pt x="2176" y="163620"/>
                    </a:cubicBezTo>
                    <a:cubicBezTo>
                      <a:pt x="2159" y="163603"/>
                      <a:pt x="2143" y="163570"/>
                      <a:pt x="2109" y="163570"/>
                    </a:cubicBezTo>
                    <a:lnTo>
                      <a:pt x="1925" y="163386"/>
                    </a:lnTo>
                    <a:lnTo>
                      <a:pt x="1724" y="163185"/>
                    </a:lnTo>
                    <a:cubicBezTo>
                      <a:pt x="1657" y="163118"/>
                      <a:pt x="1590" y="163034"/>
                      <a:pt x="1523" y="162967"/>
                    </a:cubicBezTo>
                    <a:lnTo>
                      <a:pt x="1490" y="162934"/>
                    </a:lnTo>
                    <a:cubicBezTo>
                      <a:pt x="1423" y="162867"/>
                      <a:pt x="1356" y="162783"/>
                      <a:pt x="1323" y="162716"/>
                    </a:cubicBezTo>
                    <a:cubicBezTo>
                      <a:pt x="1256" y="162632"/>
                      <a:pt x="1222" y="162565"/>
                      <a:pt x="1155" y="162482"/>
                    </a:cubicBezTo>
                    <a:cubicBezTo>
                      <a:pt x="1138" y="162465"/>
                      <a:pt x="1138" y="162465"/>
                      <a:pt x="1138" y="162448"/>
                    </a:cubicBezTo>
                    <a:cubicBezTo>
                      <a:pt x="1088" y="162398"/>
                      <a:pt x="1071" y="162348"/>
                      <a:pt x="1021" y="162298"/>
                    </a:cubicBezTo>
                    <a:cubicBezTo>
                      <a:pt x="988" y="162231"/>
                      <a:pt x="971" y="162180"/>
                      <a:pt x="921" y="162130"/>
                    </a:cubicBezTo>
                    <a:lnTo>
                      <a:pt x="921" y="162113"/>
                    </a:lnTo>
                    <a:cubicBezTo>
                      <a:pt x="887" y="162030"/>
                      <a:pt x="837" y="161946"/>
                      <a:pt x="770" y="161862"/>
                    </a:cubicBezTo>
                    <a:cubicBezTo>
                      <a:pt x="770" y="161862"/>
                      <a:pt x="770" y="161829"/>
                      <a:pt x="753" y="161829"/>
                    </a:cubicBezTo>
                    <a:cubicBezTo>
                      <a:pt x="720" y="161762"/>
                      <a:pt x="670" y="161695"/>
                      <a:pt x="653" y="161611"/>
                    </a:cubicBezTo>
                    <a:cubicBezTo>
                      <a:pt x="636" y="161561"/>
                      <a:pt x="603" y="161494"/>
                      <a:pt x="586" y="161461"/>
                    </a:cubicBezTo>
                    <a:cubicBezTo>
                      <a:pt x="502" y="161310"/>
                      <a:pt x="435" y="161143"/>
                      <a:pt x="402" y="160975"/>
                    </a:cubicBezTo>
                    <a:cubicBezTo>
                      <a:pt x="385" y="160891"/>
                      <a:pt x="352" y="160825"/>
                      <a:pt x="318" y="160741"/>
                    </a:cubicBezTo>
                    <a:cubicBezTo>
                      <a:pt x="301" y="160640"/>
                      <a:pt x="251" y="160557"/>
                      <a:pt x="235" y="160456"/>
                    </a:cubicBezTo>
                    <a:cubicBezTo>
                      <a:pt x="218" y="160373"/>
                      <a:pt x="184" y="160272"/>
                      <a:pt x="168" y="160188"/>
                    </a:cubicBezTo>
                    <a:cubicBezTo>
                      <a:pt x="151" y="160122"/>
                      <a:pt x="151" y="160055"/>
                      <a:pt x="134" y="160004"/>
                    </a:cubicBezTo>
                    <a:cubicBezTo>
                      <a:pt x="101" y="159954"/>
                      <a:pt x="101" y="159887"/>
                      <a:pt x="101" y="159854"/>
                    </a:cubicBezTo>
                    <a:cubicBezTo>
                      <a:pt x="84" y="159737"/>
                      <a:pt x="84" y="159636"/>
                      <a:pt x="67" y="159536"/>
                    </a:cubicBezTo>
                    <a:cubicBezTo>
                      <a:pt x="67" y="159485"/>
                      <a:pt x="67" y="159452"/>
                      <a:pt x="50" y="159402"/>
                    </a:cubicBezTo>
                    <a:cubicBezTo>
                      <a:pt x="50" y="159352"/>
                      <a:pt x="17" y="159285"/>
                      <a:pt x="17" y="159218"/>
                    </a:cubicBezTo>
                    <a:cubicBezTo>
                      <a:pt x="17" y="159117"/>
                      <a:pt x="0" y="159017"/>
                      <a:pt x="0" y="158883"/>
                    </a:cubicBezTo>
                    <a:lnTo>
                      <a:pt x="0" y="6378"/>
                    </a:lnTo>
                    <a:cubicBezTo>
                      <a:pt x="0" y="6277"/>
                      <a:pt x="0" y="6177"/>
                      <a:pt x="17" y="6043"/>
                    </a:cubicBezTo>
                    <a:cubicBezTo>
                      <a:pt x="17" y="5976"/>
                      <a:pt x="17" y="5926"/>
                      <a:pt x="50" y="5859"/>
                    </a:cubicBezTo>
                    <a:cubicBezTo>
                      <a:pt x="50" y="5809"/>
                      <a:pt x="50" y="5775"/>
                      <a:pt x="67" y="5725"/>
                    </a:cubicBezTo>
                    <a:cubicBezTo>
                      <a:pt x="84" y="5625"/>
                      <a:pt x="84" y="5524"/>
                      <a:pt x="101" y="5424"/>
                    </a:cubicBezTo>
                    <a:cubicBezTo>
                      <a:pt x="101" y="5374"/>
                      <a:pt x="134" y="5307"/>
                      <a:pt x="134" y="5273"/>
                    </a:cubicBezTo>
                    <a:cubicBezTo>
                      <a:pt x="134" y="5206"/>
                      <a:pt x="151" y="5139"/>
                      <a:pt x="168" y="5089"/>
                    </a:cubicBezTo>
                    <a:cubicBezTo>
                      <a:pt x="184" y="5005"/>
                      <a:pt x="218" y="4888"/>
                      <a:pt x="235" y="4804"/>
                    </a:cubicBezTo>
                    <a:cubicBezTo>
                      <a:pt x="251" y="4704"/>
                      <a:pt x="301" y="4620"/>
                      <a:pt x="318" y="4520"/>
                    </a:cubicBezTo>
                    <a:cubicBezTo>
                      <a:pt x="335" y="4436"/>
                      <a:pt x="352" y="4352"/>
                      <a:pt x="402" y="4286"/>
                    </a:cubicBezTo>
                    <a:cubicBezTo>
                      <a:pt x="469" y="4118"/>
                      <a:pt x="519" y="3951"/>
                      <a:pt x="586" y="3800"/>
                    </a:cubicBezTo>
                    <a:cubicBezTo>
                      <a:pt x="603" y="3767"/>
                      <a:pt x="636" y="3700"/>
                      <a:pt x="653" y="3666"/>
                    </a:cubicBezTo>
                    <a:cubicBezTo>
                      <a:pt x="686" y="3566"/>
                      <a:pt x="720" y="3516"/>
                      <a:pt x="753" y="3432"/>
                    </a:cubicBezTo>
                    <a:cubicBezTo>
                      <a:pt x="753" y="3432"/>
                      <a:pt x="753" y="3415"/>
                      <a:pt x="770" y="3415"/>
                    </a:cubicBezTo>
                    <a:cubicBezTo>
                      <a:pt x="820" y="3331"/>
                      <a:pt x="854" y="3248"/>
                      <a:pt x="921" y="3164"/>
                    </a:cubicBezTo>
                    <a:lnTo>
                      <a:pt x="921" y="3164"/>
                    </a:lnTo>
                    <a:cubicBezTo>
                      <a:pt x="971" y="3097"/>
                      <a:pt x="988" y="3030"/>
                      <a:pt x="1021" y="2997"/>
                    </a:cubicBezTo>
                    <a:cubicBezTo>
                      <a:pt x="1071" y="2946"/>
                      <a:pt x="1088" y="2879"/>
                      <a:pt x="1138" y="2846"/>
                    </a:cubicBezTo>
                    <a:cubicBezTo>
                      <a:pt x="1138" y="2829"/>
                      <a:pt x="1155" y="2829"/>
                      <a:pt x="1155" y="2796"/>
                    </a:cubicBezTo>
                    <a:cubicBezTo>
                      <a:pt x="1189" y="2712"/>
                      <a:pt x="1256" y="2662"/>
                      <a:pt x="1323" y="2578"/>
                    </a:cubicBezTo>
                    <a:cubicBezTo>
                      <a:pt x="1389" y="2495"/>
                      <a:pt x="1440" y="2428"/>
                      <a:pt x="1490" y="2361"/>
                    </a:cubicBezTo>
                    <a:cubicBezTo>
                      <a:pt x="1507" y="2344"/>
                      <a:pt x="1507" y="2327"/>
                      <a:pt x="1523" y="2327"/>
                    </a:cubicBezTo>
                    <a:cubicBezTo>
                      <a:pt x="1590" y="2260"/>
                      <a:pt x="1657" y="2176"/>
                      <a:pt x="1724" y="2110"/>
                    </a:cubicBezTo>
                    <a:cubicBezTo>
                      <a:pt x="1774" y="2026"/>
                      <a:pt x="1858" y="1959"/>
                      <a:pt x="1925" y="1875"/>
                    </a:cubicBezTo>
                    <a:lnTo>
                      <a:pt x="2109" y="1691"/>
                    </a:lnTo>
                    <a:cubicBezTo>
                      <a:pt x="2143" y="1674"/>
                      <a:pt x="2159" y="1658"/>
                      <a:pt x="2176" y="1658"/>
                    </a:cubicBezTo>
                    <a:cubicBezTo>
                      <a:pt x="2243" y="1591"/>
                      <a:pt x="2327" y="1524"/>
                      <a:pt x="2394" y="1490"/>
                    </a:cubicBezTo>
                    <a:lnTo>
                      <a:pt x="2645" y="1289"/>
                    </a:lnTo>
                    <a:cubicBezTo>
                      <a:pt x="2695" y="1256"/>
                      <a:pt x="2762" y="1189"/>
                      <a:pt x="2829" y="1155"/>
                    </a:cubicBezTo>
                    <a:cubicBezTo>
                      <a:pt x="2862" y="1122"/>
                      <a:pt x="2896" y="1105"/>
                      <a:pt x="2929" y="1055"/>
                    </a:cubicBezTo>
                    <a:cubicBezTo>
                      <a:pt x="2980" y="1038"/>
                      <a:pt x="3013" y="1005"/>
                      <a:pt x="3063" y="971"/>
                    </a:cubicBezTo>
                    <a:cubicBezTo>
                      <a:pt x="3097" y="955"/>
                      <a:pt x="3147" y="921"/>
                      <a:pt x="3181" y="888"/>
                    </a:cubicBezTo>
                    <a:cubicBezTo>
                      <a:pt x="3264" y="854"/>
                      <a:pt x="3348" y="787"/>
                      <a:pt x="3432" y="754"/>
                    </a:cubicBezTo>
                    <a:cubicBezTo>
                      <a:pt x="3482" y="720"/>
                      <a:pt x="3532" y="687"/>
                      <a:pt x="3599" y="670"/>
                    </a:cubicBezTo>
                    <a:cubicBezTo>
                      <a:pt x="3733" y="603"/>
                      <a:pt x="3850" y="536"/>
                      <a:pt x="4001" y="469"/>
                    </a:cubicBezTo>
                    <a:cubicBezTo>
                      <a:pt x="4034" y="452"/>
                      <a:pt x="4084" y="436"/>
                      <a:pt x="4118" y="436"/>
                    </a:cubicBezTo>
                    <a:cubicBezTo>
                      <a:pt x="4185" y="419"/>
                      <a:pt x="4252" y="385"/>
                      <a:pt x="4319" y="352"/>
                    </a:cubicBezTo>
                    <a:cubicBezTo>
                      <a:pt x="4402" y="335"/>
                      <a:pt x="4486" y="285"/>
                      <a:pt x="4570" y="268"/>
                    </a:cubicBezTo>
                    <a:cubicBezTo>
                      <a:pt x="4653" y="252"/>
                      <a:pt x="4737" y="218"/>
                      <a:pt x="4838" y="185"/>
                    </a:cubicBezTo>
                    <a:lnTo>
                      <a:pt x="4854" y="185"/>
                    </a:lnTo>
                    <a:cubicBezTo>
                      <a:pt x="4955" y="168"/>
                      <a:pt x="5038" y="134"/>
                      <a:pt x="5156" y="118"/>
                    </a:cubicBezTo>
                    <a:lnTo>
                      <a:pt x="5172" y="118"/>
                    </a:lnTo>
                    <a:cubicBezTo>
                      <a:pt x="5256" y="101"/>
                      <a:pt x="5323" y="101"/>
                      <a:pt x="5407" y="84"/>
                    </a:cubicBezTo>
                    <a:cubicBezTo>
                      <a:pt x="5758" y="17"/>
                      <a:pt x="6093" y="0"/>
                      <a:pt x="6461" y="0"/>
                    </a:cubicBezTo>
                    <a:lnTo>
                      <a:pt x="7114" y="0"/>
                    </a:lnTo>
                    <a:cubicBezTo>
                      <a:pt x="3582" y="0"/>
                      <a:pt x="720" y="2863"/>
                      <a:pt x="720" y="6395"/>
                    </a:cubicBezTo>
                    <a:lnTo>
                      <a:pt x="720" y="158883"/>
                    </a:lnTo>
                    <a:cubicBezTo>
                      <a:pt x="703" y="162398"/>
                      <a:pt x="3582" y="165277"/>
                      <a:pt x="7114" y="165277"/>
                    </a:cubicBezTo>
                    <a:close/>
                  </a:path>
                </a:pathLst>
              </a:custGeom>
              <a:solidFill>
                <a:srgbClr val="04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21"/>
            <p:cNvSpPr/>
            <p:nvPr/>
          </p:nvSpPr>
          <p:spPr>
            <a:xfrm>
              <a:off x="5577130" y="1465026"/>
              <a:ext cx="2657837" cy="158325"/>
            </a:xfrm>
            <a:custGeom>
              <a:rect b="b" l="l" r="r" t="t"/>
              <a:pathLst>
                <a:path extrusionOk="0" h="6562" w="110158">
                  <a:moveTo>
                    <a:pt x="110124" y="6060"/>
                  </a:moveTo>
                  <a:cubicBezTo>
                    <a:pt x="110124" y="6127"/>
                    <a:pt x="110157" y="6194"/>
                    <a:pt x="110157" y="6261"/>
                  </a:cubicBezTo>
                  <a:cubicBezTo>
                    <a:pt x="110157" y="6227"/>
                    <a:pt x="110124" y="6160"/>
                    <a:pt x="110124" y="6127"/>
                  </a:cubicBezTo>
                  <a:cubicBezTo>
                    <a:pt x="110124" y="6077"/>
                    <a:pt x="110107" y="6010"/>
                    <a:pt x="110107" y="5976"/>
                  </a:cubicBezTo>
                  <a:cubicBezTo>
                    <a:pt x="110107" y="5909"/>
                    <a:pt x="110090" y="5842"/>
                    <a:pt x="110090" y="5792"/>
                  </a:cubicBezTo>
                  <a:cubicBezTo>
                    <a:pt x="110057" y="5675"/>
                    <a:pt x="110040" y="5574"/>
                    <a:pt x="110007" y="5474"/>
                  </a:cubicBezTo>
                  <a:lnTo>
                    <a:pt x="109940" y="5223"/>
                  </a:lnTo>
                  <a:cubicBezTo>
                    <a:pt x="109923" y="5156"/>
                    <a:pt x="109906" y="5072"/>
                    <a:pt x="109873" y="5005"/>
                  </a:cubicBezTo>
                  <a:cubicBezTo>
                    <a:pt x="109839" y="4888"/>
                    <a:pt x="109789" y="4754"/>
                    <a:pt x="109739" y="4637"/>
                  </a:cubicBezTo>
                  <a:cubicBezTo>
                    <a:pt x="109705" y="4570"/>
                    <a:pt x="109689" y="4537"/>
                    <a:pt x="109655" y="4470"/>
                  </a:cubicBezTo>
                  <a:cubicBezTo>
                    <a:pt x="109605" y="4386"/>
                    <a:pt x="109588" y="4319"/>
                    <a:pt x="109538" y="4235"/>
                  </a:cubicBezTo>
                  <a:cubicBezTo>
                    <a:pt x="109521" y="4168"/>
                    <a:pt x="109488" y="4135"/>
                    <a:pt x="109454" y="4068"/>
                  </a:cubicBezTo>
                  <a:cubicBezTo>
                    <a:pt x="109438" y="4034"/>
                    <a:pt x="109438" y="4001"/>
                    <a:pt x="109421" y="3984"/>
                  </a:cubicBezTo>
                  <a:cubicBezTo>
                    <a:pt x="109404" y="3917"/>
                    <a:pt x="109354" y="3867"/>
                    <a:pt x="109320" y="3817"/>
                  </a:cubicBezTo>
                  <a:cubicBezTo>
                    <a:pt x="109270" y="3733"/>
                    <a:pt x="109237" y="3666"/>
                    <a:pt x="109170" y="3582"/>
                  </a:cubicBezTo>
                  <a:cubicBezTo>
                    <a:pt x="109153" y="3549"/>
                    <a:pt x="109103" y="3499"/>
                    <a:pt x="109086" y="3465"/>
                  </a:cubicBezTo>
                  <a:lnTo>
                    <a:pt x="108952" y="3281"/>
                  </a:lnTo>
                  <a:cubicBezTo>
                    <a:pt x="108902" y="3198"/>
                    <a:pt x="108852" y="3131"/>
                    <a:pt x="108785" y="3064"/>
                  </a:cubicBezTo>
                  <a:cubicBezTo>
                    <a:pt x="108768" y="3047"/>
                    <a:pt x="108768" y="3030"/>
                    <a:pt x="108751" y="3030"/>
                  </a:cubicBezTo>
                  <a:cubicBezTo>
                    <a:pt x="108701" y="2963"/>
                    <a:pt x="108668" y="2913"/>
                    <a:pt x="108601" y="2863"/>
                  </a:cubicBezTo>
                  <a:cubicBezTo>
                    <a:pt x="108584" y="2829"/>
                    <a:pt x="108550" y="2813"/>
                    <a:pt x="108534" y="2779"/>
                  </a:cubicBezTo>
                  <a:cubicBezTo>
                    <a:pt x="108484" y="2712"/>
                    <a:pt x="108433" y="2645"/>
                    <a:pt x="108366" y="2578"/>
                  </a:cubicBezTo>
                  <a:lnTo>
                    <a:pt x="108182" y="2394"/>
                  </a:lnTo>
                  <a:cubicBezTo>
                    <a:pt x="108165" y="2377"/>
                    <a:pt x="108149" y="2361"/>
                    <a:pt x="108115" y="2361"/>
                  </a:cubicBezTo>
                  <a:cubicBezTo>
                    <a:pt x="108065" y="2294"/>
                    <a:pt x="107981" y="2227"/>
                    <a:pt x="107914" y="2193"/>
                  </a:cubicBezTo>
                  <a:cubicBezTo>
                    <a:pt x="107831" y="2126"/>
                    <a:pt x="107764" y="2059"/>
                    <a:pt x="107663" y="1992"/>
                  </a:cubicBezTo>
                  <a:cubicBezTo>
                    <a:pt x="107596" y="1959"/>
                    <a:pt x="107529" y="1892"/>
                    <a:pt x="107479" y="1858"/>
                  </a:cubicBezTo>
                  <a:cubicBezTo>
                    <a:pt x="107429" y="1825"/>
                    <a:pt x="107412" y="1808"/>
                    <a:pt x="107362" y="1758"/>
                  </a:cubicBezTo>
                  <a:cubicBezTo>
                    <a:pt x="107329" y="1741"/>
                    <a:pt x="107278" y="1708"/>
                    <a:pt x="107245" y="1674"/>
                  </a:cubicBezTo>
                  <a:cubicBezTo>
                    <a:pt x="107195" y="1658"/>
                    <a:pt x="107161" y="1624"/>
                    <a:pt x="107111" y="1591"/>
                  </a:cubicBezTo>
                  <a:cubicBezTo>
                    <a:pt x="107027" y="1557"/>
                    <a:pt x="106944" y="1490"/>
                    <a:pt x="106860" y="1457"/>
                  </a:cubicBezTo>
                  <a:cubicBezTo>
                    <a:pt x="106826" y="1423"/>
                    <a:pt x="106759" y="1390"/>
                    <a:pt x="106692" y="1373"/>
                  </a:cubicBezTo>
                  <a:lnTo>
                    <a:pt x="106324" y="1172"/>
                  </a:lnTo>
                  <a:cubicBezTo>
                    <a:pt x="106274" y="1155"/>
                    <a:pt x="106224" y="1139"/>
                    <a:pt x="106157" y="1122"/>
                  </a:cubicBezTo>
                  <a:cubicBezTo>
                    <a:pt x="106107" y="1088"/>
                    <a:pt x="106056" y="1072"/>
                    <a:pt x="105989" y="1055"/>
                  </a:cubicBezTo>
                  <a:cubicBezTo>
                    <a:pt x="105906" y="1005"/>
                    <a:pt x="105805" y="988"/>
                    <a:pt x="105722" y="971"/>
                  </a:cubicBezTo>
                  <a:cubicBezTo>
                    <a:pt x="105638" y="955"/>
                    <a:pt x="105521" y="921"/>
                    <a:pt x="105437" y="888"/>
                  </a:cubicBezTo>
                  <a:lnTo>
                    <a:pt x="105136" y="821"/>
                  </a:lnTo>
                  <a:cubicBezTo>
                    <a:pt x="105052" y="804"/>
                    <a:pt x="104985" y="804"/>
                    <a:pt x="104901" y="787"/>
                  </a:cubicBezTo>
                  <a:cubicBezTo>
                    <a:pt x="104567" y="720"/>
                    <a:pt x="104215" y="703"/>
                    <a:pt x="103830" y="703"/>
                  </a:cubicBezTo>
                  <a:lnTo>
                    <a:pt x="6429" y="703"/>
                  </a:lnTo>
                  <a:cubicBezTo>
                    <a:pt x="6077" y="703"/>
                    <a:pt x="5726" y="720"/>
                    <a:pt x="5374" y="787"/>
                  </a:cubicBezTo>
                  <a:cubicBezTo>
                    <a:pt x="5290" y="787"/>
                    <a:pt x="5223" y="804"/>
                    <a:pt x="5140" y="821"/>
                  </a:cubicBezTo>
                  <a:lnTo>
                    <a:pt x="5106" y="821"/>
                  </a:lnTo>
                  <a:cubicBezTo>
                    <a:pt x="5006" y="837"/>
                    <a:pt x="4922" y="871"/>
                    <a:pt x="4822" y="888"/>
                  </a:cubicBezTo>
                  <a:lnTo>
                    <a:pt x="4805" y="888"/>
                  </a:lnTo>
                  <a:cubicBezTo>
                    <a:pt x="4721" y="904"/>
                    <a:pt x="4604" y="921"/>
                    <a:pt x="4520" y="971"/>
                  </a:cubicBezTo>
                  <a:cubicBezTo>
                    <a:pt x="4437" y="988"/>
                    <a:pt x="4353" y="1038"/>
                    <a:pt x="4269" y="1055"/>
                  </a:cubicBezTo>
                  <a:cubicBezTo>
                    <a:pt x="4219" y="1072"/>
                    <a:pt x="4152" y="1088"/>
                    <a:pt x="4085" y="1139"/>
                  </a:cubicBezTo>
                  <a:cubicBezTo>
                    <a:pt x="4052" y="1155"/>
                    <a:pt x="4001" y="1172"/>
                    <a:pt x="3968" y="1172"/>
                  </a:cubicBezTo>
                  <a:cubicBezTo>
                    <a:pt x="3834" y="1239"/>
                    <a:pt x="3683" y="1306"/>
                    <a:pt x="3566" y="1373"/>
                  </a:cubicBezTo>
                  <a:cubicBezTo>
                    <a:pt x="3516" y="1390"/>
                    <a:pt x="3466" y="1423"/>
                    <a:pt x="3399" y="1457"/>
                  </a:cubicBezTo>
                  <a:cubicBezTo>
                    <a:pt x="3315" y="1490"/>
                    <a:pt x="3231" y="1540"/>
                    <a:pt x="3148" y="1607"/>
                  </a:cubicBezTo>
                  <a:cubicBezTo>
                    <a:pt x="3098" y="1624"/>
                    <a:pt x="3064" y="1641"/>
                    <a:pt x="3014" y="1691"/>
                  </a:cubicBezTo>
                  <a:cubicBezTo>
                    <a:pt x="2980" y="1708"/>
                    <a:pt x="2930" y="1741"/>
                    <a:pt x="2897" y="1775"/>
                  </a:cubicBezTo>
                  <a:cubicBezTo>
                    <a:pt x="2863" y="1791"/>
                    <a:pt x="2830" y="1808"/>
                    <a:pt x="2796" y="1858"/>
                  </a:cubicBezTo>
                  <a:cubicBezTo>
                    <a:pt x="2729" y="1892"/>
                    <a:pt x="2662" y="1942"/>
                    <a:pt x="2595" y="1992"/>
                  </a:cubicBezTo>
                  <a:lnTo>
                    <a:pt x="2361" y="2193"/>
                  </a:lnTo>
                  <a:cubicBezTo>
                    <a:pt x="2294" y="2243"/>
                    <a:pt x="2210" y="2310"/>
                    <a:pt x="2143" y="2361"/>
                  </a:cubicBezTo>
                  <a:cubicBezTo>
                    <a:pt x="2127" y="2377"/>
                    <a:pt x="2110" y="2394"/>
                    <a:pt x="2076" y="2394"/>
                  </a:cubicBezTo>
                  <a:lnTo>
                    <a:pt x="1892" y="2578"/>
                  </a:lnTo>
                  <a:cubicBezTo>
                    <a:pt x="1825" y="2645"/>
                    <a:pt x="1742" y="2729"/>
                    <a:pt x="1675" y="2813"/>
                  </a:cubicBezTo>
                  <a:cubicBezTo>
                    <a:pt x="1625" y="2879"/>
                    <a:pt x="1558" y="2963"/>
                    <a:pt x="1491" y="3030"/>
                  </a:cubicBezTo>
                  <a:lnTo>
                    <a:pt x="1457" y="3064"/>
                  </a:lnTo>
                  <a:cubicBezTo>
                    <a:pt x="1390" y="3147"/>
                    <a:pt x="1323" y="3214"/>
                    <a:pt x="1290" y="3281"/>
                  </a:cubicBezTo>
                  <a:cubicBezTo>
                    <a:pt x="1223" y="3365"/>
                    <a:pt x="1173" y="3415"/>
                    <a:pt x="1122" y="3499"/>
                  </a:cubicBezTo>
                  <a:cubicBezTo>
                    <a:pt x="1089" y="3532"/>
                    <a:pt x="1089" y="3532"/>
                    <a:pt x="1089" y="3549"/>
                  </a:cubicBezTo>
                  <a:cubicBezTo>
                    <a:pt x="1055" y="3582"/>
                    <a:pt x="1039" y="3649"/>
                    <a:pt x="988" y="3700"/>
                  </a:cubicBezTo>
                  <a:cubicBezTo>
                    <a:pt x="955" y="3750"/>
                    <a:pt x="922" y="3817"/>
                    <a:pt x="888" y="3867"/>
                  </a:cubicBezTo>
                  <a:lnTo>
                    <a:pt x="888" y="3867"/>
                  </a:lnTo>
                  <a:cubicBezTo>
                    <a:pt x="838" y="3951"/>
                    <a:pt x="804" y="4034"/>
                    <a:pt x="737" y="4118"/>
                  </a:cubicBezTo>
                  <a:cubicBezTo>
                    <a:pt x="737" y="4118"/>
                    <a:pt x="737" y="4135"/>
                    <a:pt x="721" y="4135"/>
                  </a:cubicBezTo>
                  <a:cubicBezTo>
                    <a:pt x="687" y="4219"/>
                    <a:pt x="637" y="4286"/>
                    <a:pt x="620" y="4369"/>
                  </a:cubicBezTo>
                  <a:cubicBezTo>
                    <a:pt x="587" y="4403"/>
                    <a:pt x="570" y="4470"/>
                    <a:pt x="553" y="4503"/>
                  </a:cubicBezTo>
                  <a:cubicBezTo>
                    <a:pt x="470" y="4671"/>
                    <a:pt x="403" y="4821"/>
                    <a:pt x="369" y="4989"/>
                  </a:cubicBezTo>
                  <a:cubicBezTo>
                    <a:pt x="336" y="5072"/>
                    <a:pt x="319" y="5139"/>
                    <a:pt x="285" y="5223"/>
                  </a:cubicBezTo>
                  <a:cubicBezTo>
                    <a:pt x="252" y="5323"/>
                    <a:pt x="219" y="5407"/>
                    <a:pt x="202" y="5507"/>
                  </a:cubicBezTo>
                  <a:cubicBezTo>
                    <a:pt x="168" y="5591"/>
                    <a:pt x="152" y="5708"/>
                    <a:pt x="135" y="5792"/>
                  </a:cubicBezTo>
                  <a:cubicBezTo>
                    <a:pt x="118" y="5842"/>
                    <a:pt x="118" y="5909"/>
                    <a:pt x="85" y="5976"/>
                  </a:cubicBezTo>
                  <a:cubicBezTo>
                    <a:pt x="68" y="6010"/>
                    <a:pt x="68" y="6077"/>
                    <a:pt x="68" y="6127"/>
                  </a:cubicBezTo>
                  <a:cubicBezTo>
                    <a:pt x="51" y="6227"/>
                    <a:pt x="51" y="6328"/>
                    <a:pt x="34" y="6428"/>
                  </a:cubicBezTo>
                  <a:cubicBezTo>
                    <a:pt x="34" y="6478"/>
                    <a:pt x="34" y="6512"/>
                    <a:pt x="1" y="6562"/>
                  </a:cubicBezTo>
                  <a:cubicBezTo>
                    <a:pt x="1" y="6512"/>
                    <a:pt x="1" y="6462"/>
                    <a:pt x="34" y="6411"/>
                  </a:cubicBezTo>
                  <a:lnTo>
                    <a:pt x="34" y="6378"/>
                  </a:lnTo>
                  <a:cubicBezTo>
                    <a:pt x="51" y="6261"/>
                    <a:pt x="51" y="6160"/>
                    <a:pt x="68" y="6077"/>
                  </a:cubicBezTo>
                  <a:cubicBezTo>
                    <a:pt x="85" y="5959"/>
                    <a:pt x="118" y="5842"/>
                    <a:pt x="135" y="5742"/>
                  </a:cubicBezTo>
                  <a:cubicBezTo>
                    <a:pt x="168" y="5574"/>
                    <a:pt x="202" y="5407"/>
                    <a:pt x="252" y="5240"/>
                  </a:cubicBezTo>
                  <a:cubicBezTo>
                    <a:pt x="302" y="5072"/>
                    <a:pt x="369" y="4922"/>
                    <a:pt x="403" y="4754"/>
                  </a:cubicBezTo>
                  <a:lnTo>
                    <a:pt x="537" y="4453"/>
                  </a:lnTo>
                  <a:lnTo>
                    <a:pt x="654" y="4135"/>
                  </a:lnTo>
                  <a:lnTo>
                    <a:pt x="788" y="3884"/>
                  </a:lnTo>
                  <a:cubicBezTo>
                    <a:pt x="804" y="3867"/>
                    <a:pt x="804" y="3867"/>
                    <a:pt x="804" y="3834"/>
                  </a:cubicBezTo>
                  <a:cubicBezTo>
                    <a:pt x="838" y="3733"/>
                    <a:pt x="905" y="3649"/>
                    <a:pt x="972" y="3549"/>
                  </a:cubicBezTo>
                  <a:cubicBezTo>
                    <a:pt x="1005" y="3465"/>
                    <a:pt x="1072" y="3382"/>
                    <a:pt x="1122" y="3298"/>
                  </a:cubicBezTo>
                  <a:lnTo>
                    <a:pt x="1139" y="3281"/>
                  </a:lnTo>
                  <a:cubicBezTo>
                    <a:pt x="1206" y="3198"/>
                    <a:pt x="1256" y="3114"/>
                    <a:pt x="1307" y="3030"/>
                  </a:cubicBezTo>
                  <a:lnTo>
                    <a:pt x="1323" y="2997"/>
                  </a:lnTo>
                  <a:cubicBezTo>
                    <a:pt x="1373" y="2946"/>
                    <a:pt x="1424" y="2863"/>
                    <a:pt x="1474" y="2796"/>
                  </a:cubicBezTo>
                  <a:cubicBezTo>
                    <a:pt x="1491" y="2779"/>
                    <a:pt x="1491" y="2746"/>
                    <a:pt x="1507" y="2746"/>
                  </a:cubicBezTo>
                  <a:cubicBezTo>
                    <a:pt x="1541" y="2729"/>
                    <a:pt x="1558" y="2712"/>
                    <a:pt x="1574" y="2662"/>
                  </a:cubicBezTo>
                  <a:cubicBezTo>
                    <a:pt x="1625" y="2612"/>
                    <a:pt x="1675" y="2545"/>
                    <a:pt x="1725" y="2478"/>
                  </a:cubicBezTo>
                  <a:cubicBezTo>
                    <a:pt x="1792" y="2411"/>
                    <a:pt x="1825" y="2361"/>
                    <a:pt x="1892" y="2294"/>
                  </a:cubicBezTo>
                  <a:cubicBezTo>
                    <a:pt x="1909" y="2277"/>
                    <a:pt x="1926" y="2243"/>
                    <a:pt x="1926" y="2227"/>
                  </a:cubicBezTo>
                  <a:lnTo>
                    <a:pt x="1993" y="2160"/>
                  </a:lnTo>
                  <a:lnTo>
                    <a:pt x="2127" y="2043"/>
                  </a:lnTo>
                  <a:cubicBezTo>
                    <a:pt x="2311" y="1858"/>
                    <a:pt x="2495" y="1691"/>
                    <a:pt x="2679" y="1540"/>
                  </a:cubicBezTo>
                  <a:cubicBezTo>
                    <a:pt x="2763" y="1473"/>
                    <a:pt x="2830" y="1406"/>
                    <a:pt x="2913" y="1340"/>
                  </a:cubicBezTo>
                  <a:cubicBezTo>
                    <a:pt x="2964" y="1323"/>
                    <a:pt x="2997" y="1289"/>
                    <a:pt x="3047" y="1256"/>
                  </a:cubicBezTo>
                  <a:cubicBezTo>
                    <a:pt x="3231" y="1139"/>
                    <a:pt x="3416" y="1005"/>
                    <a:pt x="3600" y="904"/>
                  </a:cubicBezTo>
                  <a:cubicBezTo>
                    <a:pt x="3650" y="888"/>
                    <a:pt x="3717" y="871"/>
                    <a:pt x="3750" y="821"/>
                  </a:cubicBezTo>
                  <a:cubicBezTo>
                    <a:pt x="4186" y="586"/>
                    <a:pt x="4671" y="402"/>
                    <a:pt x="5173" y="252"/>
                  </a:cubicBezTo>
                  <a:cubicBezTo>
                    <a:pt x="5223" y="235"/>
                    <a:pt x="5274" y="235"/>
                    <a:pt x="5324" y="218"/>
                  </a:cubicBezTo>
                  <a:cubicBezTo>
                    <a:pt x="5391" y="201"/>
                    <a:pt x="5424" y="201"/>
                    <a:pt x="5491" y="168"/>
                  </a:cubicBezTo>
                  <a:cubicBezTo>
                    <a:pt x="5759" y="118"/>
                    <a:pt x="6060" y="67"/>
                    <a:pt x="6345" y="51"/>
                  </a:cubicBezTo>
                  <a:cubicBezTo>
                    <a:pt x="6395" y="51"/>
                    <a:pt x="6445" y="34"/>
                    <a:pt x="6512" y="34"/>
                  </a:cubicBezTo>
                  <a:cubicBezTo>
                    <a:pt x="6680" y="0"/>
                    <a:pt x="6864" y="0"/>
                    <a:pt x="7031" y="0"/>
                  </a:cubicBezTo>
                  <a:lnTo>
                    <a:pt x="103094" y="0"/>
                  </a:lnTo>
                  <a:cubicBezTo>
                    <a:pt x="103295" y="0"/>
                    <a:pt x="103462" y="0"/>
                    <a:pt x="103629" y="34"/>
                  </a:cubicBezTo>
                  <a:cubicBezTo>
                    <a:pt x="103663" y="34"/>
                    <a:pt x="103730" y="51"/>
                    <a:pt x="103763" y="51"/>
                  </a:cubicBezTo>
                  <a:cubicBezTo>
                    <a:pt x="104065" y="67"/>
                    <a:pt x="104349" y="134"/>
                    <a:pt x="104650" y="201"/>
                  </a:cubicBezTo>
                  <a:cubicBezTo>
                    <a:pt x="104684" y="218"/>
                    <a:pt x="104751" y="218"/>
                    <a:pt x="104818" y="235"/>
                  </a:cubicBezTo>
                  <a:cubicBezTo>
                    <a:pt x="104851" y="235"/>
                    <a:pt x="104901" y="252"/>
                    <a:pt x="104935" y="252"/>
                  </a:cubicBezTo>
                  <a:cubicBezTo>
                    <a:pt x="105437" y="402"/>
                    <a:pt x="105923" y="586"/>
                    <a:pt x="106391" y="821"/>
                  </a:cubicBezTo>
                  <a:cubicBezTo>
                    <a:pt x="106425" y="837"/>
                    <a:pt x="106492" y="871"/>
                    <a:pt x="106525" y="904"/>
                  </a:cubicBezTo>
                  <a:cubicBezTo>
                    <a:pt x="106642" y="955"/>
                    <a:pt x="106726" y="1005"/>
                    <a:pt x="106826" y="1072"/>
                  </a:cubicBezTo>
                  <a:cubicBezTo>
                    <a:pt x="106860" y="1088"/>
                    <a:pt x="106910" y="1139"/>
                    <a:pt x="106944" y="1155"/>
                  </a:cubicBezTo>
                  <a:cubicBezTo>
                    <a:pt x="106994" y="1172"/>
                    <a:pt x="107027" y="1222"/>
                    <a:pt x="107094" y="1239"/>
                  </a:cubicBezTo>
                  <a:cubicBezTo>
                    <a:pt x="107228" y="1323"/>
                    <a:pt x="107345" y="1440"/>
                    <a:pt x="107479" y="1507"/>
                  </a:cubicBezTo>
                  <a:cubicBezTo>
                    <a:pt x="107513" y="1557"/>
                    <a:pt x="107580" y="1607"/>
                    <a:pt x="107613" y="1641"/>
                  </a:cubicBezTo>
                  <a:cubicBezTo>
                    <a:pt x="107697" y="1708"/>
                    <a:pt x="107780" y="1758"/>
                    <a:pt x="107847" y="1842"/>
                  </a:cubicBezTo>
                  <a:lnTo>
                    <a:pt x="107981" y="1976"/>
                  </a:lnTo>
                  <a:lnTo>
                    <a:pt x="108199" y="2210"/>
                  </a:lnTo>
                  <a:lnTo>
                    <a:pt x="108199" y="2210"/>
                  </a:lnTo>
                  <a:cubicBezTo>
                    <a:pt x="108350" y="2344"/>
                    <a:pt x="108500" y="2511"/>
                    <a:pt x="108617" y="2679"/>
                  </a:cubicBezTo>
                  <a:lnTo>
                    <a:pt x="108617" y="2712"/>
                  </a:lnTo>
                  <a:cubicBezTo>
                    <a:pt x="108835" y="2963"/>
                    <a:pt x="109002" y="3231"/>
                    <a:pt x="109170" y="3516"/>
                  </a:cubicBezTo>
                  <a:cubicBezTo>
                    <a:pt x="109237" y="3599"/>
                    <a:pt x="109270" y="3716"/>
                    <a:pt x="109337" y="3817"/>
                  </a:cubicBezTo>
                  <a:cubicBezTo>
                    <a:pt x="109337" y="3834"/>
                    <a:pt x="109354" y="3850"/>
                    <a:pt x="109354" y="3850"/>
                  </a:cubicBezTo>
                  <a:lnTo>
                    <a:pt x="109488" y="4101"/>
                  </a:lnTo>
                  <a:lnTo>
                    <a:pt x="109605" y="4419"/>
                  </a:lnTo>
                  <a:lnTo>
                    <a:pt x="109739" y="4737"/>
                  </a:lnTo>
                  <a:cubicBezTo>
                    <a:pt x="109772" y="4838"/>
                    <a:pt x="109789" y="4938"/>
                    <a:pt x="109839" y="5055"/>
                  </a:cubicBezTo>
                  <a:lnTo>
                    <a:pt x="109839" y="5072"/>
                  </a:lnTo>
                  <a:cubicBezTo>
                    <a:pt x="109856" y="5173"/>
                    <a:pt x="109906" y="5273"/>
                    <a:pt x="109923" y="5390"/>
                  </a:cubicBezTo>
                  <a:cubicBezTo>
                    <a:pt x="109940" y="5491"/>
                    <a:pt x="109957" y="5591"/>
                    <a:pt x="109990" y="5725"/>
                  </a:cubicBezTo>
                  <a:cubicBezTo>
                    <a:pt x="110107" y="5825"/>
                    <a:pt x="110107" y="5926"/>
                    <a:pt x="110124" y="60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8234943" y="1616885"/>
              <a:ext cx="434" cy="3257"/>
            </a:xfrm>
            <a:custGeom>
              <a:rect b="b" l="l" r="r" t="t"/>
              <a:pathLst>
                <a:path extrusionOk="0" h="135" w="18">
                  <a:moveTo>
                    <a:pt x="17" y="117"/>
                  </a:moveTo>
                  <a:lnTo>
                    <a:pt x="17" y="134"/>
                  </a:lnTo>
                  <a:cubicBezTo>
                    <a:pt x="17" y="101"/>
                    <a:pt x="0" y="34"/>
                    <a:pt x="0" y="0"/>
                  </a:cubicBezTo>
                  <a:cubicBezTo>
                    <a:pt x="0" y="17"/>
                    <a:pt x="0" y="34"/>
                    <a:pt x="17" y="84"/>
                  </a:cubicBez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8236150" y="1627790"/>
              <a:ext cx="24" cy="8083"/>
            </a:xfrm>
            <a:custGeom>
              <a:rect b="b" l="l" r="r" t="t"/>
              <a:pathLst>
                <a:path extrusionOk="0" h="335" w="1">
                  <a:moveTo>
                    <a:pt x="1" y="335"/>
                  </a:moveTo>
                  <a:lnTo>
                    <a:pt x="1"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7820924" y="1895935"/>
              <a:ext cx="94303" cy="73201"/>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7716075" y="1906481"/>
              <a:ext cx="82205" cy="61104"/>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7939422" y="1908031"/>
              <a:ext cx="123152" cy="59553"/>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2" name="Google Shape;382;p21"/>
          <p:cNvPicPr preferRelativeResize="0"/>
          <p:nvPr/>
        </p:nvPicPr>
        <p:blipFill rotWithShape="1">
          <a:blip r:embed="rId3">
            <a:alphaModFix/>
          </a:blip>
          <a:srcRect b="12980" l="42906" r="15085" t="12331"/>
          <a:stretch/>
        </p:blipFill>
        <p:spPr>
          <a:xfrm>
            <a:off x="665750" y="1197163"/>
            <a:ext cx="2160650" cy="3205051"/>
          </a:xfrm>
          <a:prstGeom prst="rect">
            <a:avLst/>
          </a:prstGeom>
          <a:noFill/>
          <a:ln>
            <a:noFill/>
          </a:ln>
        </p:spPr>
      </p:pic>
      <p:pic>
        <p:nvPicPr>
          <p:cNvPr id="383" name="Google Shape;383;p21"/>
          <p:cNvPicPr preferRelativeResize="0"/>
          <p:nvPr/>
        </p:nvPicPr>
        <p:blipFill>
          <a:blip r:embed="rId4">
            <a:alphaModFix/>
          </a:blip>
          <a:stretch>
            <a:fillRect/>
          </a:stretch>
        </p:blipFill>
        <p:spPr>
          <a:xfrm>
            <a:off x="3456825" y="1757275"/>
            <a:ext cx="5308451" cy="3157250"/>
          </a:xfrm>
          <a:prstGeom prst="rect">
            <a:avLst/>
          </a:prstGeom>
          <a:noFill/>
          <a:ln>
            <a:noFill/>
          </a:ln>
        </p:spPr>
      </p:pic>
      <p:sp>
        <p:nvSpPr>
          <p:cNvPr id="384" name="Google Shape;384;p21"/>
          <p:cNvSpPr txBox="1"/>
          <p:nvPr/>
        </p:nvSpPr>
        <p:spPr>
          <a:xfrm>
            <a:off x="3405900" y="384675"/>
            <a:ext cx="5738100" cy="11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500"/>
              <a:t>A higher number of daily shoppers (22) and monthly shoppers (9) find product stock info helpful compared to those who don't. This suggests that providing product stock details could significantly impact and encourage frequent shopping behavior.</a:t>
            </a:r>
            <a:endParaRPr b="1" i="1"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hone Interface Infographics by Slidesgo">
  <a:themeElements>
    <a:clrScheme name="Simple Light">
      <a:dk1>
        <a:srgbClr val="000000"/>
      </a:dk1>
      <a:lt1>
        <a:srgbClr val="FDFDFD"/>
      </a:lt1>
      <a:dk2>
        <a:srgbClr val="B3B3B3"/>
      </a:dk2>
      <a:lt2>
        <a:srgbClr val="E4E4E4"/>
      </a:lt2>
      <a:accent1>
        <a:srgbClr val="E2555F"/>
      </a:accent1>
      <a:accent2>
        <a:srgbClr val="2F6CC0"/>
      </a:accent2>
      <a:accent3>
        <a:srgbClr val="A74868"/>
      </a:accent3>
      <a:accent4>
        <a:srgbClr val="1C3F6F"/>
      </a:accent4>
      <a:accent5>
        <a:srgbClr val="C7C3B8"/>
      </a:accent5>
      <a:accent6>
        <a:srgbClr val="FAF7E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